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402" r:id="rId4"/>
    <p:sldId id="508" r:id="rId5"/>
    <p:sldId id="295" r:id="rId6"/>
    <p:sldId id="279" r:id="rId7"/>
    <p:sldId id="257" r:id="rId8"/>
    <p:sldId id="278" r:id="rId9"/>
    <p:sldId id="258" r:id="rId10"/>
    <p:sldId id="280" r:id="rId11"/>
    <p:sldId id="259" r:id="rId12"/>
    <p:sldId id="281" r:id="rId13"/>
    <p:sldId id="260" r:id="rId14"/>
    <p:sldId id="282" r:id="rId15"/>
    <p:sldId id="261" r:id="rId16"/>
    <p:sldId id="283" r:id="rId17"/>
    <p:sldId id="262" r:id="rId18"/>
    <p:sldId id="284" r:id="rId19"/>
    <p:sldId id="263" r:id="rId20"/>
    <p:sldId id="285" r:id="rId21"/>
    <p:sldId id="264" r:id="rId22"/>
    <p:sldId id="286" r:id="rId23"/>
    <p:sldId id="265" r:id="rId24"/>
    <p:sldId id="287" r:id="rId25"/>
    <p:sldId id="266" r:id="rId26"/>
    <p:sldId id="288" r:id="rId27"/>
    <p:sldId id="267" r:id="rId28"/>
    <p:sldId id="289" r:id="rId29"/>
    <p:sldId id="268" r:id="rId30"/>
    <p:sldId id="290" r:id="rId31"/>
    <p:sldId id="269" r:id="rId32"/>
    <p:sldId id="291" r:id="rId33"/>
    <p:sldId id="292" r:id="rId34"/>
    <p:sldId id="270" r:id="rId35"/>
    <p:sldId id="293" r:id="rId36"/>
    <p:sldId id="272" r:id="rId37"/>
    <p:sldId id="294" r:id="rId38"/>
    <p:sldId id="271" r:id="rId39"/>
    <p:sldId id="296" r:id="rId40"/>
    <p:sldId id="273" r:id="rId41"/>
    <p:sldId id="274" r:id="rId42"/>
    <p:sldId id="303" r:id="rId43"/>
    <p:sldId id="275" r:id="rId44"/>
    <p:sldId id="276" r:id="rId45"/>
    <p:sldId id="277" r:id="rId46"/>
    <p:sldId id="304" r:id="rId47"/>
    <p:sldId id="297" r:id="rId48"/>
    <p:sldId id="305" r:id="rId49"/>
    <p:sldId id="298" r:id="rId50"/>
    <p:sldId id="306" r:id="rId51"/>
    <p:sldId id="299" r:id="rId52"/>
    <p:sldId id="307" r:id="rId53"/>
    <p:sldId id="300" r:id="rId54"/>
    <p:sldId id="308" r:id="rId55"/>
    <p:sldId id="302" r:id="rId56"/>
    <p:sldId id="314" r:id="rId57"/>
    <p:sldId id="301" r:id="rId58"/>
    <p:sldId id="315" r:id="rId59"/>
    <p:sldId id="309" r:id="rId60"/>
    <p:sldId id="310" r:id="rId61"/>
    <p:sldId id="311" r:id="rId62"/>
    <p:sldId id="316" r:id="rId63"/>
    <p:sldId id="312" r:id="rId64"/>
    <p:sldId id="313" r:id="rId65"/>
    <p:sldId id="322" r:id="rId66"/>
    <p:sldId id="317" r:id="rId67"/>
    <p:sldId id="323" r:id="rId68"/>
    <p:sldId id="318" r:id="rId69"/>
    <p:sldId id="329" r:id="rId70"/>
    <p:sldId id="319" r:id="rId71"/>
    <p:sldId id="330" r:id="rId72"/>
    <p:sldId id="324" r:id="rId73"/>
    <p:sldId id="331" r:id="rId74"/>
    <p:sldId id="325" r:id="rId75"/>
    <p:sldId id="332" r:id="rId76"/>
    <p:sldId id="326" r:id="rId77"/>
    <p:sldId id="333" r:id="rId78"/>
    <p:sldId id="327" r:id="rId79"/>
    <p:sldId id="339" r:id="rId80"/>
    <p:sldId id="320" r:id="rId81"/>
    <p:sldId id="340" r:id="rId82"/>
    <p:sldId id="321" r:id="rId83"/>
    <p:sldId id="334" r:id="rId84"/>
    <p:sldId id="341" r:id="rId85"/>
    <p:sldId id="335" r:id="rId86"/>
    <p:sldId id="342" r:id="rId87"/>
    <p:sldId id="336" r:id="rId88"/>
    <p:sldId id="343" r:id="rId89"/>
    <p:sldId id="337" r:id="rId90"/>
    <p:sldId id="344" r:id="rId91"/>
    <p:sldId id="338" r:id="rId92"/>
    <p:sldId id="345" r:id="rId93"/>
    <p:sldId id="346" r:id="rId94"/>
    <p:sldId id="355" r:id="rId95"/>
    <p:sldId id="347" r:id="rId96"/>
    <p:sldId id="356" r:id="rId97"/>
    <p:sldId id="348" r:id="rId98"/>
    <p:sldId id="357" r:id="rId99"/>
    <p:sldId id="349" r:id="rId100"/>
    <p:sldId id="358" r:id="rId101"/>
    <p:sldId id="350" r:id="rId102"/>
    <p:sldId id="359" r:id="rId103"/>
    <p:sldId id="351" r:id="rId104"/>
    <p:sldId id="360" r:id="rId105"/>
    <p:sldId id="352" r:id="rId106"/>
    <p:sldId id="353" r:id="rId107"/>
    <p:sldId id="361" r:id="rId108"/>
    <p:sldId id="354" r:id="rId109"/>
    <p:sldId id="369" r:id="rId110"/>
    <p:sldId id="362" r:id="rId111"/>
    <p:sldId id="370" r:id="rId112"/>
    <p:sldId id="363" r:id="rId113"/>
    <p:sldId id="364" r:id="rId114"/>
    <p:sldId id="371" r:id="rId115"/>
    <p:sldId id="365" r:id="rId116"/>
    <p:sldId id="366" r:id="rId117"/>
    <p:sldId id="372" r:id="rId118"/>
    <p:sldId id="367" r:id="rId119"/>
    <p:sldId id="373" r:id="rId120"/>
    <p:sldId id="368" r:id="rId121"/>
    <p:sldId id="383" r:id="rId122"/>
    <p:sldId id="374" r:id="rId123"/>
    <p:sldId id="384" r:id="rId124"/>
    <p:sldId id="375" r:id="rId125"/>
    <p:sldId id="385" r:id="rId126"/>
    <p:sldId id="376" r:id="rId127"/>
    <p:sldId id="386" r:id="rId128"/>
    <p:sldId id="377" r:id="rId129"/>
    <p:sldId id="387" r:id="rId130"/>
    <p:sldId id="378" r:id="rId131"/>
    <p:sldId id="379" r:id="rId132"/>
    <p:sldId id="388" r:id="rId133"/>
    <p:sldId id="380" r:id="rId134"/>
    <p:sldId id="381" r:id="rId135"/>
    <p:sldId id="389" r:id="rId136"/>
    <p:sldId id="382" r:id="rId137"/>
    <p:sldId id="398" r:id="rId138"/>
    <p:sldId id="390" r:id="rId139"/>
    <p:sldId id="399" r:id="rId140"/>
    <p:sldId id="391" r:id="rId141"/>
    <p:sldId id="400" r:id="rId142"/>
    <p:sldId id="392" r:id="rId143"/>
    <p:sldId id="401" r:id="rId144"/>
    <p:sldId id="393" r:id="rId145"/>
    <p:sldId id="403" r:id="rId146"/>
    <p:sldId id="394" r:id="rId147"/>
    <p:sldId id="395" r:id="rId148"/>
    <p:sldId id="404" r:id="rId149"/>
    <p:sldId id="396" r:id="rId150"/>
    <p:sldId id="405" r:id="rId151"/>
    <p:sldId id="397" r:id="rId152"/>
    <p:sldId id="411" r:id="rId153"/>
    <p:sldId id="406" r:id="rId154"/>
    <p:sldId id="412" r:id="rId155"/>
    <p:sldId id="407" r:id="rId156"/>
    <p:sldId id="413" r:id="rId157"/>
    <p:sldId id="408" r:id="rId158"/>
    <p:sldId id="414" r:id="rId159"/>
    <p:sldId id="416" r:id="rId160"/>
    <p:sldId id="417" r:id="rId161"/>
    <p:sldId id="409" r:id="rId162"/>
    <p:sldId id="418" r:id="rId163"/>
    <p:sldId id="410" r:id="rId164"/>
    <p:sldId id="419" r:id="rId165"/>
    <p:sldId id="415" r:id="rId166"/>
    <p:sldId id="424" r:id="rId167"/>
    <p:sldId id="420" r:id="rId168"/>
    <p:sldId id="425" r:id="rId169"/>
    <p:sldId id="421" r:id="rId170"/>
    <p:sldId id="426" r:id="rId171"/>
    <p:sldId id="422" r:id="rId172"/>
    <p:sldId id="427" r:id="rId173"/>
    <p:sldId id="423" r:id="rId174"/>
    <p:sldId id="431" r:id="rId175"/>
    <p:sldId id="428" r:id="rId176"/>
    <p:sldId id="432" r:id="rId177"/>
    <p:sldId id="433" r:id="rId178"/>
    <p:sldId id="429" r:id="rId179"/>
    <p:sldId id="434" r:id="rId180"/>
    <p:sldId id="430" r:id="rId181"/>
    <p:sldId id="442" r:id="rId182"/>
    <p:sldId id="435" r:id="rId183"/>
    <p:sldId id="443" r:id="rId184"/>
    <p:sldId id="436" r:id="rId185"/>
    <p:sldId id="444" r:id="rId186"/>
    <p:sldId id="437" r:id="rId187"/>
    <p:sldId id="445" r:id="rId188"/>
    <p:sldId id="438" r:id="rId189"/>
    <p:sldId id="446" r:id="rId190"/>
    <p:sldId id="439" r:id="rId191"/>
    <p:sldId id="447" r:id="rId192"/>
    <p:sldId id="440" r:id="rId193"/>
    <p:sldId id="441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4" r:id="rId209"/>
    <p:sldId id="462" r:id="rId210"/>
    <p:sldId id="463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7D4B6-F4A0-4DC4-9DD8-BC4E3C194A9A}" v="62" dt="2024-01-09T06:19:1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microsoft.com/office/2016/11/relationships/changesInfo" Target="changesInfos/changesInfo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microsoft.com/office/2015/10/relationships/revisionInfo" Target="revisionInfo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65B7D4B6-F4A0-4DC4-9DD8-BC4E3C194A9A}"/>
    <pc:docChg chg="custSel addSld modSld">
      <pc:chgData name="범수 김" userId="863329ffd88cf9fc" providerId="LiveId" clId="{65B7D4B6-F4A0-4DC4-9DD8-BC4E3C194A9A}" dt="2024-01-09T06:19:14.742" v="2311"/>
      <pc:docMkLst>
        <pc:docMk/>
      </pc:docMkLst>
      <pc:sldChg chg="modSp add mod">
        <pc:chgData name="범수 김" userId="863329ffd88cf9fc" providerId="LiveId" clId="{65B7D4B6-F4A0-4DC4-9DD8-BC4E3C194A9A}" dt="2024-01-09T05:33:17.997" v="41" actId="20577"/>
        <pc:sldMkLst>
          <pc:docMk/>
          <pc:sldMk cId="1088900546" sldId="534"/>
        </pc:sldMkLst>
        <pc:spChg chg="mod">
          <ac:chgData name="범수 김" userId="863329ffd88cf9fc" providerId="LiveId" clId="{65B7D4B6-F4A0-4DC4-9DD8-BC4E3C194A9A}" dt="2024-01-09T05:33:17.997" v="41" actId="20577"/>
          <ac:spMkLst>
            <pc:docMk/>
            <pc:sldMk cId="1088900546" sldId="53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65B7D4B6-F4A0-4DC4-9DD8-BC4E3C194A9A}" dt="2024-01-09T06:05:11.557" v="1499" actId="20577"/>
        <pc:sldMkLst>
          <pc:docMk/>
          <pc:sldMk cId="1480819603" sldId="535"/>
        </pc:sldMkLst>
        <pc:spChg chg="mod">
          <ac:chgData name="범수 김" userId="863329ffd88cf9fc" providerId="LiveId" clId="{65B7D4B6-F4A0-4DC4-9DD8-BC4E3C194A9A}" dt="2024-01-09T05:33:27.556" v="49" actId="1076"/>
          <ac:spMkLst>
            <pc:docMk/>
            <pc:sldMk cId="1480819603" sldId="535"/>
            <ac:spMk id="5" creationId="{A389414F-66B7-1262-7F78-D45BD7660CF6}"/>
          </ac:spMkLst>
        </pc:spChg>
        <pc:spChg chg="add mod">
          <ac:chgData name="범수 김" userId="863329ffd88cf9fc" providerId="LiveId" clId="{65B7D4B6-F4A0-4DC4-9DD8-BC4E3C194A9A}" dt="2024-01-09T06:05:11.557" v="1499" actId="20577"/>
          <ac:spMkLst>
            <pc:docMk/>
            <pc:sldMk cId="1480819603" sldId="535"/>
            <ac:spMk id="7" creationId="{94AAD3A7-E585-9493-E16A-88C806C965A0}"/>
          </ac:spMkLst>
        </pc:spChg>
        <pc:picChg chg="add del mod">
          <ac:chgData name="범수 김" userId="863329ffd88cf9fc" providerId="LiveId" clId="{65B7D4B6-F4A0-4DC4-9DD8-BC4E3C194A9A}" dt="2024-01-09T05:34:06.992" v="55" actId="478"/>
          <ac:picMkLst>
            <pc:docMk/>
            <pc:sldMk cId="1480819603" sldId="535"/>
            <ac:picMk id="3" creationId="{4262C593-F51D-C203-20D3-8542A232C31D}"/>
          </ac:picMkLst>
        </pc:picChg>
        <pc:picChg chg="add mod">
          <ac:chgData name="범수 김" userId="863329ffd88cf9fc" providerId="LiveId" clId="{65B7D4B6-F4A0-4DC4-9DD8-BC4E3C194A9A}" dt="2024-01-09T05:34:12.631" v="60" actId="1076"/>
          <ac:picMkLst>
            <pc:docMk/>
            <pc:sldMk cId="1480819603" sldId="535"/>
            <ac:picMk id="6" creationId="{1D7A68F8-3839-9827-787D-BCDF72DE9AD6}"/>
          </ac:picMkLst>
        </pc:picChg>
      </pc:sldChg>
      <pc:sldChg chg="addSp delSp modSp add mod">
        <pc:chgData name="범수 김" userId="863329ffd88cf9fc" providerId="LiveId" clId="{65B7D4B6-F4A0-4DC4-9DD8-BC4E3C194A9A}" dt="2024-01-09T05:37:04.751" v="525" actId="20577"/>
        <pc:sldMkLst>
          <pc:docMk/>
          <pc:sldMk cId="1754368298" sldId="536"/>
        </pc:sldMkLst>
        <pc:spChg chg="mod">
          <ac:chgData name="범수 김" userId="863329ffd88cf9fc" providerId="LiveId" clId="{65B7D4B6-F4A0-4DC4-9DD8-BC4E3C194A9A}" dt="2024-01-09T05:37:04.751" v="525" actId="20577"/>
          <ac:spMkLst>
            <pc:docMk/>
            <pc:sldMk cId="1754368298" sldId="536"/>
            <ac:spMk id="7" creationId="{94AAD3A7-E585-9493-E16A-88C806C965A0}"/>
          </ac:spMkLst>
        </pc:spChg>
        <pc:picChg chg="add mod">
          <ac:chgData name="범수 김" userId="863329ffd88cf9fc" providerId="LiveId" clId="{65B7D4B6-F4A0-4DC4-9DD8-BC4E3C194A9A}" dt="2024-01-09T05:36:20.838" v="338" actId="208"/>
          <ac:picMkLst>
            <pc:docMk/>
            <pc:sldMk cId="1754368298" sldId="536"/>
            <ac:picMk id="3" creationId="{802220AA-2BE4-D1B7-5FF5-17E0AA3BABF7}"/>
          </ac:picMkLst>
        </pc:picChg>
        <pc:picChg chg="del mod">
          <ac:chgData name="범수 김" userId="863329ffd88cf9fc" providerId="LiveId" clId="{65B7D4B6-F4A0-4DC4-9DD8-BC4E3C194A9A}" dt="2024-01-09T05:35:54.102" v="244" actId="478"/>
          <ac:picMkLst>
            <pc:docMk/>
            <pc:sldMk cId="1754368298" sldId="536"/>
            <ac:picMk id="6" creationId="{1D7A68F8-3839-9827-787D-BCDF72DE9AD6}"/>
          </ac:picMkLst>
        </pc:picChg>
      </pc:sldChg>
      <pc:sldChg chg="modSp add mod">
        <pc:chgData name="범수 김" userId="863329ffd88cf9fc" providerId="LiveId" clId="{65B7D4B6-F4A0-4DC4-9DD8-BC4E3C194A9A}" dt="2024-01-09T05:38:01.834" v="566" actId="20577"/>
        <pc:sldMkLst>
          <pc:docMk/>
          <pc:sldMk cId="3559618166" sldId="537"/>
        </pc:sldMkLst>
        <pc:spChg chg="mod">
          <ac:chgData name="범수 김" userId="863329ffd88cf9fc" providerId="LiveId" clId="{65B7D4B6-F4A0-4DC4-9DD8-BC4E3C194A9A}" dt="2024-01-09T05:38:01.834" v="566" actId="20577"/>
          <ac:spMkLst>
            <pc:docMk/>
            <pc:sldMk cId="3559618166" sldId="53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65B7D4B6-F4A0-4DC4-9DD8-BC4E3C194A9A}" dt="2024-01-09T05:40:04.692" v="1059" actId="1076"/>
        <pc:sldMkLst>
          <pc:docMk/>
          <pc:sldMk cId="2475153344" sldId="538"/>
        </pc:sldMkLst>
        <pc:spChg chg="add mod">
          <ac:chgData name="범수 김" userId="863329ffd88cf9fc" providerId="LiveId" clId="{65B7D4B6-F4A0-4DC4-9DD8-BC4E3C194A9A}" dt="2024-01-09T05:40:04.692" v="1059" actId="1076"/>
          <ac:spMkLst>
            <pc:docMk/>
            <pc:sldMk cId="2475153344" sldId="538"/>
            <ac:spMk id="4" creationId="{A560F2EB-0674-2A97-58EB-A4F8BB378356}"/>
          </ac:spMkLst>
        </pc:spChg>
        <pc:spChg chg="mod">
          <ac:chgData name="범수 김" userId="863329ffd88cf9fc" providerId="LiveId" clId="{65B7D4B6-F4A0-4DC4-9DD8-BC4E3C194A9A}" dt="2024-01-09T05:38:07.080" v="574" actId="1076"/>
          <ac:spMkLst>
            <pc:docMk/>
            <pc:sldMk cId="2475153344" sldId="538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5:38:31.075" v="577" actId="208"/>
          <ac:picMkLst>
            <pc:docMk/>
            <pc:sldMk cId="2475153344" sldId="538"/>
            <ac:picMk id="3" creationId="{AAA63F3D-44A9-C479-6B43-4C27D4D21D9B}"/>
          </ac:picMkLst>
        </pc:picChg>
      </pc:sldChg>
      <pc:sldChg chg="modSp add mod">
        <pc:chgData name="범수 김" userId="863329ffd88cf9fc" providerId="LiveId" clId="{65B7D4B6-F4A0-4DC4-9DD8-BC4E3C194A9A}" dt="2024-01-09T05:49:06.358" v="1090" actId="20577"/>
        <pc:sldMkLst>
          <pc:docMk/>
          <pc:sldMk cId="4123182348" sldId="539"/>
        </pc:sldMkLst>
        <pc:spChg chg="mod">
          <ac:chgData name="범수 김" userId="863329ffd88cf9fc" providerId="LiveId" clId="{65B7D4B6-F4A0-4DC4-9DD8-BC4E3C194A9A}" dt="2024-01-09T05:49:06.358" v="1090" actId="20577"/>
          <ac:spMkLst>
            <pc:docMk/>
            <pc:sldMk cId="4123182348" sldId="53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65B7D4B6-F4A0-4DC4-9DD8-BC4E3C194A9A}" dt="2024-01-09T06:06:04.587" v="1581" actId="1076"/>
        <pc:sldMkLst>
          <pc:docMk/>
          <pc:sldMk cId="2831343127" sldId="540"/>
        </pc:sldMkLst>
        <pc:spChg chg="add mod">
          <ac:chgData name="범수 김" userId="863329ffd88cf9fc" providerId="LiveId" clId="{65B7D4B6-F4A0-4DC4-9DD8-BC4E3C194A9A}" dt="2024-01-09T06:05:59.406" v="1579" actId="20577"/>
          <ac:spMkLst>
            <pc:docMk/>
            <pc:sldMk cId="2831343127" sldId="540"/>
            <ac:spMk id="2" creationId="{22A75806-8A1E-2817-58EA-18869EEC9955}"/>
          </ac:spMkLst>
        </pc:spChg>
        <pc:spChg chg="mod">
          <ac:chgData name="범수 김" userId="863329ffd88cf9fc" providerId="LiveId" clId="{65B7D4B6-F4A0-4DC4-9DD8-BC4E3C194A9A}" dt="2024-01-09T05:49:15.383" v="1098" actId="1076"/>
          <ac:spMkLst>
            <pc:docMk/>
            <pc:sldMk cId="2831343127" sldId="540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6:06:04.587" v="1581" actId="1076"/>
          <ac:picMkLst>
            <pc:docMk/>
            <pc:sldMk cId="2831343127" sldId="540"/>
            <ac:picMk id="4" creationId="{B6670813-95FF-9821-858C-C9755D5CD0A4}"/>
          </ac:picMkLst>
        </pc:picChg>
      </pc:sldChg>
      <pc:sldChg chg="addSp delSp modSp add mod">
        <pc:chgData name="범수 김" userId="863329ffd88cf9fc" providerId="LiveId" clId="{65B7D4B6-F4A0-4DC4-9DD8-BC4E3C194A9A}" dt="2024-01-09T06:06:27.422" v="1625" actId="208"/>
        <pc:sldMkLst>
          <pc:docMk/>
          <pc:sldMk cId="3124629624" sldId="541"/>
        </pc:sldMkLst>
        <pc:spChg chg="mod">
          <ac:chgData name="범수 김" userId="863329ffd88cf9fc" providerId="LiveId" clId="{65B7D4B6-F4A0-4DC4-9DD8-BC4E3C194A9A}" dt="2024-01-09T06:06:13.857" v="1621" actId="20577"/>
          <ac:spMkLst>
            <pc:docMk/>
            <pc:sldMk cId="3124629624" sldId="541"/>
            <ac:spMk id="2" creationId="{22A75806-8A1E-2817-58EA-18869EEC9955}"/>
          </ac:spMkLst>
        </pc:spChg>
        <pc:picChg chg="del">
          <ac:chgData name="범수 김" userId="863329ffd88cf9fc" providerId="LiveId" clId="{65B7D4B6-F4A0-4DC4-9DD8-BC4E3C194A9A}" dt="2024-01-09T06:06:18.045" v="1622" actId="478"/>
          <ac:picMkLst>
            <pc:docMk/>
            <pc:sldMk cId="3124629624" sldId="541"/>
            <ac:picMk id="4" creationId="{B6670813-95FF-9821-858C-C9755D5CD0A4}"/>
          </ac:picMkLst>
        </pc:picChg>
        <pc:picChg chg="add mod">
          <ac:chgData name="범수 김" userId="863329ffd88cf9fc" providerId="LiveId" clId="{65B7D4B6-F4A0-4DC4-9DD8-BC4E3C194A9A}" dt="2024-01-09T06:06:27.422" v="1625" actId="208"/>
          <ac:picMkLst>
            <pc:docMk/>
            <pc:sldMk cId="3124629624" sldId="541"/>
            <ac:picMk id="6" creationId="{0B04A1DE-6F59-8EBE-E18C-43759C9F30E4}"/>
          </ac:picMkLst>
        </pc:picChg>
      </pc:sldChg>
      <pc:sldChg chg="addSp delSp modSp add mod">
        <pc:chgData name="범수 김" userId="863329ffd88cf9fc" providerId="LiveId" clId="{65B7D4B6-F4A0-4DC4-9DD8-BC4E3C194A9A}" dt="2024-01-09T06:07:45.618" v="1788" actId="1076"/>
        <pc:sldMkLst>
          <pc:docMk/>
          <pc:sldMk cId="2327045949" sldId="542"/>
        </pc:sldMkLst>
        <pc:spChg chg="mod">
          <ac:chgData name="범수 김" userId="863329ffd88cf9fc" providerId="LiveId" clId="{65B7D4B6-F4A0-4DC4-9DD8-BC4E3C194A9A}" dt="2024-01-09T06:07:25.208" v="1783" actId="20577"/>
          <ac:spMkLst>
            <pc:docMk/>
            <pc:sldMk cId="2327045949" sldId="542"/>
            <ac:spMk id="2" creationId="{22A75806-8A1E-2817-58EA-18869EEC9955}"/>
          </ac:spMkLst>
        </pc:spChg>
        <pc:picChg chg="add mod">
          <ac:chgData name="범수 김" userId="863329ffd88cf9fc" providerId="LiveId" clId="{65B7D4B6-F4A0-4DC4-9DD8-BC4E3C194A9A}" dt="2024-01-09T06:07:45.618" v="1788" actId="1076"/>
          <ac:picMkLst>
            <pc:docMk/>
            <pc:sldMk cId="2327045949" sldId="542"/>
            <ac:picMk id="4" creationId="{7FB36DC5-A26B-2C55-C197-13942F0A7CAD}"/>
          </ac:picMkLst>
        </pc:picChg>
        <pc:picChg chg="del">
          <ac:chgData name="범수 김" userId="863329ffd88cf9fc" providerId="LiveId" clId="{65B7D4B6-F4A0-4DC4-9DD8-BC4E3C194A9A}" dt="2024-01-09T06:07:27.196" v="1784" actId="478"/>
          <ac:picMkLst>
            <pc:docMk/>
            <pc:sldMk cId="2327045949" sldId="542"/>
            <ac:picMk id="6" creationId="{0B04A1DE-6F59-8EBE-E18C-43759C9F30E4}"/>
          </ac:picMkLst>
        </pc:picChg>
      </pc:sldChg>
      <pc:sldChg chg="modSp add mod">
        <pc:chgData name="범수 김" userId="863329ffd88cf9fc" providerId="LiveId" clId="{65B7D4B6-F4A0-4DC4-9DD8-BC4E3C194A9A}" dt="2024-01-09T06:08:12.722" v="1819" actId="12789"/>
        <pc:sldMkLst>
          <pc:docMk/>
          <pc:sldMk cId="2079272374" sldId="543"/>
        </pc:sldMkLst>
        <pc:spChg chg="mod">
          <ac:chgData name="범수 김" userId="863329ffd88cf9fc" providerId="LiveId" clId="{65B7D4B6-F4A0-4DC4-9DD8-BC4E3C194A9A}" dt="2024-01-09T06:08:12.722" v="1819" actId="12789"/>
          <ac:spMkLst>
            <pc:docMk/>
            <pc:sldMk cId="2079272374" sldId="5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65B7D4B6-F4A0-4DC4-9DD8-BC4E3C194A9A}" dt="2024-01-09T06:15:49.512" v="2285" actId="20577"/>
        <pc:sldMkLst>
          <pc:docMk/>
          <pc:sldMk cId="2084085379" sldId="544"/>
        </pc:sldMkLst>
        <pc:spChg chg="add mod">
          <ac:chgData name="범수 김" userId="863329ffd88cf9fc" providerId="LiveId" clId="{65B7D4B6-F4A0-4DC4-9DD8-BC4E3C194A9A}" dt="2024-01-09T06:15:49.512" v="2285" actId="20577"/>
          <ac:spMkLst>
            <pc:docMk/>
            <pc:sldMk cId="2084085379" sldId="544"/>
            <ac:spMk id="4" creationId="{97942FF0-B3EB-16D8-7907-5C28C71DB54F}"/>
          </ac:spMkLst>
        </pc:spChg>
        <pc:spChg chg="mod">
          <ac:chgData name="범수 김" userId="863329ffd88cf9fc" providerId="LiveId" clId="{65B7D4B6-F4A0-4DC4-9DD8-BC4E3C194A9A}" dt="2024-01-09T06:08:22.519" v="1827" actId="1076"/>
          <ac:spMkLst>
            <pc:docMk/>
            <pc:sldMk cId="2084085379" sldId="544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6:10:25.475" v="1831" actId="1076"/>
          <ac:picMkLst>
            <pc:docMk/>
            <pc:sldMk cId="2084085379" sldId="544"/>
            <ac:picMk id="3" creationId="{F14B4032-49AD-601F-A423-708041F5D69D}"/>
          </ac:picMkLst>
        </pc:picChg>
        <pc:picChg chg="add del">
          <ac:chgData name="범수 김" userId="863329ffd88cf9fc" providerId="LiveId" clId="{65B7D4B6-F4A0-4DC4-9DD8-BC4E3C194A9A}" dt="2024-01-09T06:12:01.370" v="2185" actId="478"/>
          <ac:picMkLst>
            <pc:docMk/>
            <pc:sldMk cId="2084085379" sldId="544"/>
            <ac:picMk id="7" creationId="{AAEC1BD8-E4E6-CCE3-8ABD-006473C2EEB2}"/>
          </ac:picMkLst>
        </pc:picChg>
      </pc:sldChg>
      <pc:sldChg chg="addSp delSp modSp add mod">
        <pc:chgData name="범수 김" userId="863329ffd88cf9fc" providerId="LiveId" clId="{65B7D4B6-F4A0-4DC4-9DD8-BC4E3C194A9A}" dt="2024-01-09T06:12:31.177" v="2197" actId="1076"/>
        <pc:sldMkLst>
          <pc:docMk/>
          <pc:sldMk cId="3316400311" sldId="545"/>
        </pc:sldMkLst>
        <pc:spChg chg="mod">
          <ac:chgData name="범수 김" userId="863329ffd88cf9fc" providerId="LiveId" clId="{65B7D4B6-F4A0-4DC4-9DD8-BC4E3C194A9A}" dt="2024-01-09T06:12:30.381" v="2196" actId="164"/>
          <ac:spMkLst>
            <pc:docMk/>
            <pc:sldMk cId="3316400311" sldId="545"/>
            <ac:spMk id="4" creationId="{97942FF0-B3EB-16D8-7907-5C28C71DB54F}"/>
          </ac:spMkLst>
        </pc:spChg>
        <pc:grpChg chg="add mod">
          <ac:chgData name="범수 김" userId="863329ffd88cf9fc" providerId="LiveId" clId="{65B7D4B6-F4A0-4DC4-9DD8-BC4E3C194A9A}" dt="2024-01-09T06:12:31.177" v="2197" actId="1076"/>
          <ac:grpSpMkLst>
            <pc:docMk/>
            <pc:sldMk cId="3316400311" sldId="545"/>
            <ac:grpSpMk id="2" creationId="{F0276C4F-2924-0EEC-CA5C-DDE3E6FF480C}"/>
          </ac:grpSpMkLst>
        </pc:grpChg>
        <pc:picChg chg="del">
          <ac:chgData name="범수 김" userId="863329ffd88cf9fc" providerId="LiveId" clId="{65B7D4B6-F4A0-4DC4-9DD8-BC4E3C194A9A}" dt="2024-01-09T06:12:02.831" v="2186" actId="478"/>
          <ac:picMkLst>
            <pc:docMk/>
            <pc:sldMk cId="3316400311" sldId="545"/>
            <ac:picMk id="3" creationId="{F14B4032-49AD-601F-A423-708041F5D69D}"/>
          </ac:picMkLst>
        </pc:picChg>
        <pc:picChg chg="mod">
          <ac:chgData name="범수 김" userId="863329ffd88cf9fc" providerId="LiveId" clId="{65B7D4B6-F4A0-4DC4-9DD8-BC4E3C194A9A}" dt="2024-01-09T06:12:30.381" v="2196" actId="164"/>
          <ac:picMkLst>
            <pc:docMk/>
            <pc:sldMk cId="3316400311" sldId="545"/>
            <ac:picMk id="7" creationId="{AAEC1BD8-E4E6-CCE3-8ABD-006473C2EEB2}"/>
          </ac:picMkLst>
        </pc:picChg>
      </pc:sldChg>
      <pc:sldChg chg="modSp add mod">
        <pc:chgData name="범수 김" userId="863329ffd88cf9fc" providerId="LiveId" clId="{65B7D4B6-F4A0-4DC4-9DD8-BC4E3C194A9A}" dt="2024-01-09T06:19:14.742" v="2311"/>
        <pc:sldMkLst>
          <pc:docMk/>
          <pc:sldMk cId="3468003639" sldId="546"/>
        </pc:sldMkLst>
        <pc:spChg chg="mod">
          <ac:chgData name="범수 김" userId="863329ffd88cf9fc" providerId="LiveId" clId="{65B7D4B6-F4A0-4DC4-9DD8-BC4E3C194A9A}" dt="2024-01-09T06:19:14.742" v="2311"/>
          <ac:spMkLst>
            <pc:docMk/>
            <pc:sldMk cId="3468003639" sldId="546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FB2495D4-81DE-4BB7-8676-CAA2F2FF3012}"/>
    <pc:docChg chg="undo custSel addSld delSld modSld sldOrd">
      <pc:chgData name="범수 김" userId="863329ffd88cf9fc" providerId="LiveId" clId="{FB2495D4-81DE-4BB7-8676-CAA2F2FF3012}" dt="2023-10-24T13:16:14.352" v="35339" actId="20577"/>
      <pc:docMkLst>
        <pc:docMk/>
      </pc:docMkLst>
      <pc:sldChg chg="addSp delSp modSp">
        <pc:chgData name="범수 김" userId="863329ffd88cf9fc" providerId="LiveId" clId="{FB2495D4-81DE-4BB7-8676-CAA2F2FF3012}" dt="2023-10-14T09:02:27.370" v="9613"/>
        <pc:sldMkLst>
          <pc:docMk/>
          <pc:sldMk cId="3825518220" sldId="256"/>
        </pc:sldMkLst>
        <pc:spChg chg="add del mod">
          <ac:chgData name="범수 김" userId="863329ffd88cf9fc" providerId="LiveId" clId="{FB2495D4-81DE-4BB7-8676-CAA2F2FF3012}" dt="2023-10-14T09:02:27.370" v="9613"/>
          <ac:spMkLst>
            <pc:docMk/>
            <pc:sldMk cId="3825518220" sldId="256"/>
            <ac:spMk id="3" creationId="{F2DDC625-946A-AA37-BB36-66AB43ED49C1}"/>
          </ac:spMkLst>
        </pc:spChg>
      </pc:sldChg>
      <pc:sldChg chg="modSp mod">
        <pc:chgData name="범수 김" userId="863329ffd88cf9fc" providerId="LiveId" clId="{FB2495D4-81DE-4BB7-8676-CAA2F2FF3012}" dt="2023-10-15T22:49:23.424" v="10413" actId="20577"/>
        <pc:sldMkLst>
          <pc:docMk/>
          <pc:sldMk cId="3267239498" sldId="295"/>
        </pc:sldMkLst>
        <pc:spChg chg="mod">
          <ac:chgData name="범수 김" userId="863329ffd88cf9fc" providerId="LiveId" clId="{FB2495D4-81DE-4BB7-8676-CAA2F2FF3012}" dt="2023-10-15T22:49:23.424" v="10413" actId="20577"/>
          <ac:spMkLst>
            <pc:docMk/>
            <pc:sldMk cId="3267239498" sldId="295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12:03:11.408" v="1535" actId="20577"/>
          <ac:spMkLst>
            <pc:docMk/>
            <pc:sldMk cId="3267239498" sldId="295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5T22:56:33.795" v="11000" actId="20577"/>
        <pc:sldMkLst>
          <pc:docMk/>
          <pc:sldMk cId="954788981" sldId="328"/>
        </pc:sldMkLst>
        <pc:spChg chg="mod">
          <ac:chgData name="범수 김" userId="863329ffd88cf9fc" providerId="LiveId" clId="{FB2495D4-81DE-4BB7-8676-CAA2F2FF3012}" dt="2023-10-15T22:56:33.795" v="11000" actId="20577"/>
          <ac:spMkLst>
            <pc:docMk/>
            <pc:sldMk cId="954788981" sldId="328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23:47:02.962" v="2130" actId="20577"/>
          <ac:spMkLst>
            <pc:docMk/>
            <pc:sldMk cId="954788981" sldId="328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2T10:08:03.763" v="125" actId="20577"/>
        <pc:sldMkLst>
          <pc:docMk/>
          <pc:sldMk cId="1890810505" sldId="346"/>
        </pc:sldMkLst>
        <pc:spChg chg="mod">
          <ac:chgData name="범수 김" userId="863329ffd88cf9fc" providerId="LiveId" clId="{FB2495D4-81DE-4BB7-8676-CAA2F2FF3012}" dt="2023-10-12T10:08:03.763" v="125" actId="20577"/>
          <ac:spMkLst>
            <pc:docMk/>
            <pc:sldMk cId="1890810505" sldId="346"/>
            <ac:spMk id="5" creationId="{A6731A4F-686A-7008-AD27-5FDACBFF2BA4}"/>
          </ac:spMkLst>
        </pc:spChg>
      </pc:sldChg>
      <pc:sldChg chg="addSp delSp modSp add mod">
        <pc:chgData name="범수 김" userId="863329ffd88cf9fc" providerId="LiveId" clId="{FB2495D4-81DE-4BB7-8676-CAA2F2FF3012}" dt="2023-10-12T10:33:24.853" v="726" actId="20577"/>
        <pc:sldMkLst>
          <pc:docMk/>
          <pc:sldMk cId="2767408898" sldId="347"/>
        </pc:sldMkLst>
        <pc:spChg chg="del">
          <ac:chgData name="범수 김" userId="863329ffd88cf9fc" providerId="LiveId" clId="{FB2495D4-81DE-4BB7-8676-CAA2F2FF3012}" dt="2023-10-12T10:09:26.592" v="127" actId="478"/>
          <ac:spMkLst>
            <pc:docMk/>
            <pc:sldMk cId="2767408898" sldId="347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2T10:33:24.853" v="726" actId="20577"/>
          <ac:spMkLst>
            <pc:docMk/>
            <pc:sldMk cId="2767408898" sldId="347"/>
            <ac:spMk id="5" creationId="{FA898A46-3ECE-C712-03A0-2AFD1AFE3CEC}"/>
          </ac:spMkLst>
        </pc:spChg>
        <pc:picChg chg="add mod">
          <ac:chgData name="범수 김" userId="863329ffd88cf9fc" providerId="LiveId" clId="{FB2495D4-81DE-4BB7-8676-CAA2F2FF3012}" dt="2023-10-12T10:32:30.976" v="301" actId="208"/>
          <ac:picMkLst>
            <pc:docMk/>
            <pc:sldMk cId="2767408898" sldId="347"/>
            <ac:picMk id="3" creationId="{D5029B6F-9C22-586B-63BC-0DA2FAC6DCEA}"/>
          </ac:picMkLst>
        </pc:picChg>
      </pc:sldChg>
      <pc:sldChg chg="addSp modSp add mod">
        <pc:chgData name="범수 김" userId="863329ffd88cf9fc" providerId="LiveId" clId="{FB2495D4-81DE-4BB7-8676-CAA2F2FF3012}" dt="2023-10-12T11:01:55.521" v="787" actId="164"/>
        <pc:sldMkLst>
          <pc:docMk/>
          <pc:sldMk cId="916116229" sldId="348"/>
        </pc:sldMkLst>
        <pc:spChg chg="add mod">
          <ac:chgData name="범수 김" userId="863329ffd88cf9fc" providerId="LiveId" clId="{FB2495D4-81DE-4BB7-8676-CAA2F2FF3012}" dt="2023-10-12T11:01:55.521" v="787" actId="164"/>
          <ac:spMkLst>
            <pc:docMk/>
            <pc:sldMk cId="916116229" sldId="348"/>
            <ac:spMk id="4" creationId="{9E92CF15-8E2E-2E46-9F75-01A2AA5203E7}"/>
          </ac:spMkLst>
        </pc:spChg>
        <pc:grpChg chg="add mod">
          <ac:chgData name="범수 김" userId="863329ffd88cf9fc" providerId="LiveId" clId="{FB2495D4-81DE-4BB7-8676-CAA2F2FF3012}" dt="2023-10-12T11:01:55.521" v="787" actId="164"/>
          <ac:grpSpMkLst>
            <pc:docMk/>
            <pc:sldMk cId="916116229" sldId="348"/>
            <ac:grpSpMk id="5" creationId="{22056BBC-F83D-BFF7-A672-538CF88917BA}"/>
          </ac:grpSpMkLst>
        </pc:grpChg>
        <pc:picChg chg="add mod">
          <ac:chgData name="범수 김" userId="863329ffd88cf9fc" providerId="LiveId" clId="{FB2495D4-81DE-4BB7-8676-CAA2F2FF3012}" dt="2023-10-12T11:01:55.521" v="787" actId="164"/>
          <ac:picMkLst>
            <pc:docMk/>
            <pc:sldMk cId="916116229" sldId="348"/>
            <ac:picMk id="3" creationId="{8F65F24D-CE39-46FD-44CF-7CE3ECD67E2F}"/>
          </ac:picMkLst>
        </pc:picChg>
      </pc:sldChg>
      <pc:sldChg chg="addSp modSp add mod">
        <pc:chgData name="범수 김" userId="863329ffd88cf9fc" providerId="LiveId" clId="{FB2495D4-81DE-4BB7-8676-CAA2F2FF3012}" dt="2023-10-12T11:11:37.029" v="1136" actId="20577"/>
        <pc:sldMkLst>
          <pc:docMk/>
          <pc:sldMk cId="3510750876" sldId="349"/>
        </pc:sldMkLst>
        <pc:spChg chg="add mod">
          <ac:chgData name="범수 김" userId="863329ffd88cf9fc" providerId="LiveId" clId="{FB2495D4-81DE-4BB7-8676-CAA2F2FF3012}" dt="2023-10-12T11:11:37.029" v="1136" actId="20577"/>
          <ac:spMkLst>
            <pc:docMk/>
            <pc:sldMk cId="3510750876" sldId="349"/>
            <ac:spMk id="4" creationId="{526B65F6-903D-1BF9-6701-19C53FABD6AC}"/>
          </ac:spMkLst>
        </pc:spChg>
        <pc:picChg chg="add mod">
          <ac:chgData name="범수 김" userId="863329ffd88cf9fc" providerId="LiveId" clId="{FB2495D4-81DE-4BB7-8676-CAA2F2FF3012}" dt="2023-10-12T11:06:46.029" v="861" actId="208"/>
          <ac:picMkLst>
            <pc:docMk/>
            <pc:sldMk cId="3510750876" sldId="349"/>
            <ac:picMk id="3" creationId="{61FBE874-7747-580E-3961-E3DB8742F3DF}"/>
          </ac:picMkLst>
        </pc:picChg>
      </pc:sldChg>
      <pc:sldChg chg="addSp modSp add mod">
        <pc:chgData name="범수 김" userId="863329ffd88cf9fc" providerId="LiveId" clId="{FB2495D4-81DE-4BB7-8676-CAA2F2FF3012}" dt="2023-10-12T11:46:24.525" v="1400" actId="164"/>
        <pc:sldMkLst>
          <pc:docMk/>
          <pc:sldMk cId="2536741752" sldId="350"/>
        </pc:sldMkLst>
        <pc:spChg chg="add mod">
          <ac:chgData name="범수 김" userId="863329ffd88cf9fc" providerId="LiveId" clId="{FB2495D4-81DE-4BB7-8676-CAA2F2FF3012}" dt="2023-10-12T11:46:24.525" v="1400" actId="164"/>
          <ac:spMkLst>
            <pc:docMk/>
            <pc:sldMk cId="2536741752" sldId="350"/>
            <ac:spMk id="4" creationId="{2B27010F-C2F5-5E5E-9484-77DAA65CCCD1}"/>
          </ac:spMkLst>
        </pc:spChg>
        <pc:grpChg chg="add mod">
          <ac:chgData name="범수 김" userId="863329ffd88cf9fc" providerId="LiveId" clId="{FB2495D4-81DE-4BB7-8676-CAA2F2FF3012}" dt="2023-10-12T11:46:24.525" v="1400" actId="164"/>
          <ac:grpSpMkLst>
            <pc:docMk/>
            <pc:sldMk cId="2536741752" sldId="350"/>
            <ac:grpSpMk id="5" creationId="{15B3D538-33CC-749E-ACC5-0FC3F0B2A417}"/>
          </ac:grpSpMkLst>
        </pc:grpChg>
        <pc:picChg chg="add mod">
          <ac:chgData name="범수 김" userId="863329ffd88cf9fc" providerId="LiveId" clId="{FB2495D4-81DE-4BB7-8676-CAA2F2FF3012}" dt="2023-10-12T11:46:24.525" v="1400" actId="164"/>
          <ac:picMkLst>
            <pc:docMk/>
            <pc:sldMk cId="2536741752" sldId="350"/>
            <ac:picMk id="3" creationId="{0C2346E6-B522-BD3F-CDD5-C594FD865ECA}"/>
          </ac:picMkLst>
        </pc:picChg>
      </pc:sldChg>
      <pc:sldChg chg="addSp modSp add mod">
        <pc:chgData name="범수 김" userId="863329ffd88cf9fc" providerId="LiveId" clId="{FB2495D4-81DE-4BB7-8676-CAA2F2FF3012}" dt="2023-10-12T23:42:54.107" v="2023" actId="20577"/>
        <pc:sldMkLst>
          <pc:docMk/>
          <pc:sldMk cId="1774289393" sldId="351"/>
        </pc:sldMkLst>
        <pc:spChg chg="add mod">
          <ac:chgData name="범수 김" userId="863329ffd88cf9fc" providerId="LiveId" clId="{FB2495D4-81DE-4BB7-8676-CAA2F2FF3012}" dt="2023-10-12T23:42:54.107" v="2023" actId="20577"/>
          <ac:spMkLst>
            <pc:docMk/>
            <pc:sldMk cId="1774289393" sldId="351"/>
            <ac:spMk id="4" creationId="{BBBF6033-1F11-3FD1-0E96-F999CF0F6B54}"/>
          </ac:spMkLst>
        </pc:spChg>
        <pc:picChg chg="add mod">
          <ac:chgData name="범수 김" userId="863329ffd88cf9fc" providerId="LiveId" clId="{FB2495D4-81DE-4BB7-8676-CAA2F2FF3012}" dt="2023-10-12T23:37:22.422" v="1620" actId="208"/>
          <ac:picMkLst>
            <pc:docMk/>
            <pc:sldMk cId="1774289393" sldId="351"/>
            <ac:picMk id="3" creationId="{E73E13DE-2365-1339-CA8C-8C2C0AB228D5}"/>
          </ac:picMkLst>
        </pc:picChg>
      </pc:sldChg>
      <pc:sldChg chg="addSp modSp add mod">
        <pc:chgData name="범수 김" userId="863329ffd88cf9fc" providerId="LiveId" clId="{FB2495D4-81DE-4BB7-8676-CAA2F2FF3012}" dt="2023-10-12T23:44:14.061" v="2051" actId="208"/>
        <pc:sldMkLst>
          <pc:docMk/>
          <pc:sldMk cId="1631491241" sldId="352"/>
        </pc:sldMkLst>
        <pc:picChg chg="add mod">
          <ac:chgData name="범수 김" userId="863329ffd88cf9fc" providerId="LiveId" clId="{FB2495D4-81DE-4BB7-8676-CAA2F2FF3012}" dt="2023-10-12T23:44:14.061" v="2051" actId="208"/>
          <ac:picMkLst>
            <pc:docMk/>
            <pc:sldMk cId="1631491241" sldId="352"/>
            <ac:picMk id="3" creationId="{4148C073-B134-568D-85F0-F40F9BCA50D8}"/>
          </ac:picMkLst>
        </pc:picChg>
      </pc:sldChg>
      <pc:sldChg chg="addSp modSp add mod">
        <pc:chgData name="범수 김" userId="863329ffd88cf9fc" providerId="LiveId" clId="{FB2495D4-81DE-4BB7-8676-CAA2F2FF3012}" dt="2023-10-12T23:46:26.102" v="2090" actId="208"/>
        <pc:sldMkLst>
          <pc:docMk/>
          <pc:sldMk cId="77983271" sldId="353"/>
        </pc:sldMkLst>
        <pc:picChg chg="add mod">
          <ac:chgData name="범수 김" userId="863329ffd88cf9fc" providerId="LiveId" clId="{FB2495D4-81DE-4BB7-8676-CAA2F2FF3012}" dt="2023-10-12T23:46:26.102" v="2090" actId="208"/>
          <ac:picMkLst>
            <pc:docMk/>
            <pc:sldMk cId="77983271" sldId="353"/>
            <ac:picMk id="3" creationId="{D2CA3466-0066-6084-DD80-4EEE4390752D}"/>
          </ac:picMkLst>
        </pc:picChg>
      </pc:sldChg>
      <pc:sldChg chg="addSp modSp add mod">
        <pc:chgData name="범수 김" userId="863329ffd88cf9fc" providerId="LiveId" clId="{FB2495D4-81DE-4BB7-8676-CAA2F2FF3012}" dt="2023-10-12T23:47:36.662" v="2204" actId="1076"/>
        <pc:sldMkLst>
          <pc:docMk/>
          <pc:sldMk cId="1362517413" sldId="354"/>
        </pc:sldMkLst>
        <pc:picChg chg="add mod">
          <ac:chgData name="범수 김" userId="863329ffd88cf9fc" providerId="LiveId" clId="{FB2495D4-81DE-4BB7-8676-CAA2F2FF3012}" dt="2023-10-12T23:47:36.662" v="2204" actId="1076"/>
          <ac:picMkLst>
            <pc:docMk/>
            <pc:sldMk cId="1362517413" sldId="354"/>
            <ac:picMk id="3" creationId="{245A600C-D703-B4A2-3AEE-DFEEF043DBE6}"/>
          </ac:picMkLst>
        </pc:picChg>
      </pc:sldChg>
      <pc:sldChg chg="modSp add mod">
        <pc:chgData name="범수 김" userId="863329ffd88cf9fc" providerId="LiveId" clId="{FB2495D4-81DE-4BB7-8676-CAA2F2FF3012}" dt="2023-10-12T11:01:15.628" v="729" actId="20577"/>
        <pc:sldMkLst>
          <pc:docMk/>
          <pc:sldMk cId="3769161349" sldId="355"/>
        </pc:sldMkLst>
        <pc:spChg chg="mod">
          <ac:chgData name="범수 김" userId="863329ffd88cf9fc" providerId="LiveId" clId="{FB2495D4-81DE-4BB7-8676-CAA2F2FF3012}" dt="2023-10-12T11:01:15.628" v="729" actId="20577"/>
          <ac:spMkLst>
            <pc:docMk/>
            <pc:sldMk cId="3769161349" sldId="35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5:06.508" v="809" actId="20577"/>
        <pc:sldMkLst>
          <pc:docMk/>
          <pc:sldMk cId="4258305446" sldId="356"/>
        </pc:sldMkLst>
        <pc:spChg chg="mod">
          <ac:chgData name="범수 김" userId="863329ffd88cf9fc" providerId="LiveId" clId="{FB2495D4-81DE-4BB7-8676-CAA2F2FF3012}" dt="2023-10-12T11:05:06.508" v="809" actId="20577"/>
          <ac:spMkLst>
            <pc:docMk/>
            <pc:sldMk cId="4258305446" sldId="35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9:52.446" v="1015" actId="20577"/>
        <pc:sldMkLst>
          <pc:docMk/>
          <pc:sldMk cId="3084611764" sldId="357"/>
        </pc:sldMkLst>
        <pc:spChg chg="mod">
          <ac:chgData name="범수 김" userId="863329ffd88cf9fc" providerId="LiveId" clId="{FB2495D4-81DE-4BB7-8676-CAA2F2FF3012}" dt="2023-10-12T11:09:52.446" v="1015" actId="20577"/>
          <ac:spMkLst>
            <pc:docMk/>
            <pc:sldMk cId="3084611764" sldId="35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46:04.651" v="1356" actId="20577"/>
        <pc:sldMkLst>
          <pc:docMk/>
          <pc:sldMk cId="3745184565" sldId="358"/>
        </pc:sldMkLst>
        <pc:spChg chg="mod">
          <ac:chgData name="범수 김" userId="863329ffd88cf9fc" providerId="LiveId" clId="{FB2495D4-81DE-4BB7-8676-CAA2F2FF3012}" dt="2023-10-12T11:46:04.651" v="1356" actId="20577"/>
          <ac:spMkLst>
            <pc:docMk/>
            <pc:sldMk cId="3745184565" sldId="358"/>
            <ac:spMk id="4" creationId="{937D70B7-A701-7B95-8DA0-F29E9592B350}"/>
          </ac:spMkLst>
        </pc:spChg>
      </pc:sldChg>
      <pc:sldChg chg="modSp add mod ord">
        <pc:chgData name="범수 김" userId="863329ffd88cf9fc" providerId="LiveId" clId="{FB2495D4-81DE-4BB7-8676-CAA2F2FF3012}" dt="2023-10-12T23:37:09.132" v="1616" actId="20577"/>
        <pc:sldMkLst>
          <pc:docMk/>
          <pc:sldMk cId="2517626458" sldId="359"/>
        </pc:sldMkLst>
        <pc:spChg chg="mod">
          <ac:chgData name="범수 김" userId="863329ffd88cf9fc" providerId="LiveId" clId="{FB2495D4-81DE-4BB7-8676-CAA2F2FF3012}" dt="2023-10-12T23:37:09.132" v="1616" actId="20577"/>
          <ac:spMkLst>
            <pc:docMk/>
            <pc:sldMk cId="2517626458" sldId="35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4:05.319" v="2048" actId="20577"/>
        <pc:sldMkLst>
          <pc:docMk/>
          <pc:sldMk cId="3276663353" sldId="360"/>
        </pc:sldMkLst>
        <pc:spChg chg="mod">
          <ac:chgData name="범수 김" userId="863329ffd88cf9fc" providerId="LiveId" clId="{FB2495D4-81DE-4BB7-8676-CAA2F2FF3012}" dt="2023-10-12T23:44:05.319" v="2048" actId="20577"/>
          <ac:spMkLst>
            <pc:docMk/>
            <pc:sldMk cId="3276663353" sldId="36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7:24.766" v="2200" actId="20577"/>
        <pc:sldMkLst>
          <pc:docMk/>
          <pc:sldMk cId="1960325328" sldId="361"/>
        </pc:sldMkLst>
        <pc:spChg chg="mod">
          <ac:chgData name="범수 김" userId="863329ffd88cf9fc" providerId="LiveId" clId="{FB2495D4-81DE-4BB7-8676-CAA2F2FF3012}" dt="2023-10-12T23:47:24.766" v="2200" actId="20577"/>
          <ac:spMkLst>
            <pc:docMk/>
            <pc:sldMk cId="1960325328" sldId="361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12T23:47:42.269" v="2206" actId="478"/>
        <pc:sldMkLst>
          <pc:docMk/>
          <pc:sldMk cId="1082896305" sldId="362"/>
        </pc:sldMkLst>
        <pc:picChg chg="del">
          <ac:chgData name="범수 김" userId="863329ffd88cf9fc" providerId="LiveId" clId="{FB2495D4-81DE-4BB7-8676-CAA2F2FF3012}" dt="2023-10-12T23:47:42.269" v="2206" actId="478"/>
          <ac:picMkLst>
            <pc:docMk/>
            <pc:sldMk cId="1082896305" sldId="362"/>
            <ac:picMk id="3" creationId="{245A600C-D703-B4A2-3AEE-DFEEF043DBE6}"/>
          </ac:picMkLst>
        </pc:picChg>
      </pc:sldChg>
      <pc:sldChg chg="add">
        <pc:chgData name="범수 김" userId="863329ffd88cf9fc" providerId="LiveId" clId="{FB2495D4-81DE-4BB7-8676-CAA2F2FF3012}" dt="2023-10-12T23:47:43.871" v="2207"/>
        <pc:sldMkLst>
          <pc:docMk/>
          <pc:sldMk cId="1140937174" sldId="363"/>
        </pc:sldMkLst>
      </pc:sldChg>
      <pc:sldChg chg="add">
        <pc:chgData name="범수 김" userId="863329ffd88cf9fc" providerId="LiveId" clId="{FB2495D4-81DE-4BB7-8676-CAA2F2FF3012}" dt="2023-10-12T23:47:44.006" v="2208"/>
        <pc:sldMkLst>
          <pc:docMk/>
          <pc:sldMk cId="1471707232" sldId="364"/>
        </pc:sldMkLst>
      </pc:sldChg>
      <pc:sldChg chg="add">
        <pc:chgData name="범수 김" userId="863329ffd88cf9fc" providerId="LiveId" clId="{FB2495D4-81DE-4BB7-8676-CAA2F2FF3012}" dt="2023-10-12T23:47:44.119" v="2209"/>
        <pc:sldMkLst>
          <pc:docMk/>
          <pc:sldMk cId="1346423657" sldId="365"/>
        </pc:sldMkLst>
      </pc:sldChg>
      <pc:sldChg chg="add">
        <pc:chgData name="범수 김" userId="863329ffd88cf9fc" providerId="LiveId" clId="{FB2495D4-81DE-4BB7-8676-CAA2F2FF3012}" dt="2023-10-12T23:47:44.233" v="2210"/>
        <pc:sldMkLst>
          <pc:docMk/>
          <pc:sldMk cId="3229528973" sldId="366"/>
        </pc:sldMkLst>
      </pc:sldChg>
      <pc:sldChg chg="add">
        <pc:chgData name="범수 김" userId="863329ffd88cf9fc" providerId="LiveId" clId="{FB2495D4-81DE-4BB7-8676-CAA2F2FF3012}" dt="2023-10-12T23:47:44.366" v="2211"/>
        <pc:sldMkLst>
          <pc:docMk/>
          <pc:sldMk cId="3755517290" sldId="367"/>
        </pc:sldMkLst>
      </pc:sldChg>
      <pc:sldChg chg="addSp modSp add mod">
        <pc:chgData name="범수 김" userId="863329ffd88cf9fc" providerId="LiveId" clId="{FB2495D4-81DE-4BB7-8676-CAA2F2FF3012}" dt="2023-10-13T23:09:51.901" v="2538" actId="20577"/>
        <pc:sldMkLst>
          <pc:docMk/>
          <pc:sldMk cId="2690481077" sldId="368"/>
        </pc:sldMkLst>
        <pc:spChg chg="add mod">
          <ac:chgData name="범수 김" userId="863329ffd88cf9fc" providerId="LiveId" clId="{FB2495D4-81DE-4BB7-8676-CAA2F2FF3012}" dt="2023-10-13T23:09:51.901" v="2538" actId="20577"/>
          <ac:spMkLst>
            <pc:docMk/>
            <pc:sldMk cId="2690481077" sldId="368"/>
            <ac:spMk id="2" creationId="{FB822D7E-353D-4A5D-7AE3-94B14C3D0428}"/>
          </ac:spMkLst>
        </pc:spChg>
      </pc:sldChg>
      <pc:sldChg chg="modSp add mod">
        <pc:chgData name="범수 김" userId="863329ffd88cf9fc" providerId="LiveId" clId="{FB2495D4-81DE-4BB7-8676-CAA2F2FF3012}" dt="2023-10-13T23:09:23.076" v="2366" actId="20577"/>
        <pc:sldMkLst>
          <pc:docMk/>
          <pc:sldMk cId="3297721177" sldId="373"/>
        </pc:sldMkLst>
        <pc:spChg chg="mod">
          <ac:chgData name="범수 김" userId="863329ffd88cf9fc" providerId="LiveId" clId="{FB2495D4-81DE-4BB7-8676-CAA2F2FF3012}" dt="2023-10-13T23:09:23.076" v="2366" actId="20577"/>
          <ac:spMkLst>
            <pc:docMk/>
            <pc:sldMk cId="3297721177" sldId="3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3T23:15:34.278" v="2763" actId="1076"/>
        <pc:sldMkLst>
          <pc:docMk/>
          <pc:sldMk cId="1010859295" sldId="374"/>
        </pc:sldMkLst>
        <pc:spChg chg="del">
          <ac:chgData name="범수 김" userId="863329ffd88cf9fc" providerId="LiveId" clId="{FB2495D4-81DE-4BB7-8676-CAA2F2FF3012}" dt="2023-10-13T23:13:32.569" v="2551" actId="478"/>
          <ac:spMkLst>
            <pc:docMk/>
            <pc:sldMk cId="1010859295" sldId="374"/>
            <ac:spMk id="2" creationId="{FB822D7E-353D-4A5D-7AE3-94B14C3D0428}"/>
          </ac:spMkLst>
        </pc:spChg>
        <pc:spChg chg="add mod">
          <ac:chgData name="범수 김" userId="863329ffd88cf9fc" providerId="LiveId" clId="{FB2495D4-81DE-4BB7-8676-CAA2F2FF3012}" dt="2023-10-13T23:15:34.278" v="2763" actId="1076"/>
          <ac:spMkLst>
            <pc:docMk/>
            <pc:sldMk cId="1010859295" sldId="374"/>
            <ac:spMk id="5" creationId="{3054AC0A-86AD-C176-0065-C21EC2117E0B}"/>
          </ac:spMkLst>
        </pc:spChg>
        <pc:picChg chg="add mod">
          <ac:chgData name="범수 김" userId="863329ffd88cf9fc" providerId="LiveId" clId="{FB2495D4-81DE-4BB7-8676-CAA2F2FF3012}" dt="2023-10-13T23:14:05.807" v="2608" actId="1076"/>
          <ac:picMkLst>
            <pc:docMk/>
            <pc:sldMk cId="1010859295" sldId="374"/>
            <ac:picMk id="4" creationId="{9D28423A-93E4-4F1E-CA49-14BC445E1611}"/>
          </ac:picMkLst>
        </pc:picChg>
      </pc:sldChg>
      <pc:sldChg chg="addSp modSp add mod">
        <pc:chgData name="범수 김" userId="863329ffd88cf9fc" providerId="LiveId" clId="{FB2495D4-81DE-4BB7-8676-CAA2F2FF3012}" dt="2023-10-13T23:23:19.269" v="3097" actId="20577"/>
        <pc:sldMkLst>
          <pc:docMk/>
          <pc:sldMk cId="1188170350" sldId="375"/>
        </pc:sldMkLst>
        <pc:spChg chg="add mod">
          <ac:chgData name="범수 김" userId="863329ffd88cf9fc" providerId="LiveId" clId="{FB2495D4-81DE-4BB7-8676-CAA2F2FF3012}" dt="2023-10-13T23:23:19.269" v="3097" actId="20577"/>
          <ac:spMkLst>
            <pc:docMk/>
            <pc:sldMk cId="1188170350" sldId="375"/>
            <ac:spMk id="4" creationId="{9D2F2158-AA77-2DFF-F501-5A861E6B0C90}"/>
          </ac:spMkLst>
        </pc:spChg>
        <pc:picChg chg="add mod">
          <ac:chgData name="범수 김" userId="863329ffd88cf9fc" providerId="LiveId" clId="{FB2495D4-81DE-4BB7-8676-CAA2F2FF3012}" dt="2023-10-13T23:20:09.387" v="2985" actId="14100"/>
          <ac:picMkLst>
            <pc:docMk/>
            <pc:sldMk cId="1188170350" sldId="375"/>
            <ac:picMk id="3" creationId="{19A99F09-EEC6-247D-98C5-E301E97C9E24}"/>
          </ac:picMkLst>
        </pc:picChg>
      </pc:sldChg>
      <pc:sldChg chg="addSp modSp add mod">
        <pc:chgData name="범수 김" userId="863329ffd88cf9fc" providerId="LiveId" clId="{FB2495D4-81DE-4BB7-8676-CAA2F2FF3012}" dt="2023-10-14T00:04:10.090" v="3924" actId="20577"/>
        <pc:sldMkLst>
          <pc:docMk/>
          <pc:sldMk cId="2018862051" sldId="376"/>
        </pc:sldMkLst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4" creationId="{AA1AC5E0-502A-BA3B-1344-7D292C0420D4}"/>
          </ac:spMkLst>
        </pc:spChg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5" creationId="{6B7DA834-3047-86E4-3723-FB2E9A013AE8}"/>
          </ac:spMkLst>
        </pc:spChg>
        <pc:spChg chg="add mod">
          <ac:chgData name="범수 김" userId="863329ffd88cf9fc" providerId="LiveId" clId="{FB2495D4-81DE-4BB7-8676-CAA2F2FF3012}" dt="2023-10-13T23:28:43.159" v="3176" actId="14100"/>
          <ac:spMkLst>
            <pc:docMk/>
            <pc:sldMk cId="2018862051" sldId="376"/>
            <ac:spMk id="7" creationId="{916FD815-3C79-208F-5CF1-C26D2D09DABC}"/>
          </ac:spMkLst>
        </pc:spChg>
        <pc:spChg chg="add mod">
          <ac:chgData name="범수 김" userId="863329ffd88cf9fc" providerId="LiveId" clId="{FB2495D4-81DE-4BB7-8676-CAA2F2FF3012}" dt="2023-10-14T00:04:10.090" v="3924" actId="20577"/>
          <ac:spMkLst>
            <pc:docMk/>
            <pc:sldMk cId="2018862051" sldId="376"/>
            <ac:spMk id="8" creationId="{C161483D-4103-91F6-0B4B-F4A604148DEA}"/>
          </ac:spMkLst>
        </pc:spChg>
        <pc:grpChg chg="add mod">
          <ac:chgData name="범수 김" userId="863329ffd88cf9fc" providerId="LiveId" clId="{FB2495D4-81DE-4BB7-8676-CAA2F2FF3012}" dt="2023-10-13T23:28:53.241" v="3182" actId="1076"/>
          <ac:grpSpMkLst>
            <pc:docMk/>
            <pc:sldMk cId="2018862051" sldId="376"/>
            <ac:grpSpMk id="6" creationId="{6D47CF33-566F-9079-AC29-5F4F4E97599C}"/>
          </ac:grpSpMkLst>
        </pc:grpChg>
        <pc:picChg chg="add mod">
          <ac:chgData name="범수 김" userId="863329ffd88cf9fc" providerId="LiveId" clId="{FB2495D4-81DE-4BB7-8676-CAA2F2FF3012}" dt="2023-10-13T23:28:49.693" v="3180" actId="208"/>
          <ac:picMkLst>
            <pc:docMk/>
            <pc:sldMk cId="2018862051" sldId="376"/>
            <ac:picMk id="3" creationId="{1E642B77-8577-601C-F39A-85C68CE3D7AF}"/>
          </ac:picMkLst>
        </pc:picChg>
      </pc:sldChg>
      <pc:sldChg chg="addSp modSp add mod">
        <pc:chgData name="범수 김" userId="863329ffd88cf9fc" providerId="LiveId" clId="{FB2495D4-81DE-4BB7-8676-CAA2F2FF3012}" dt="2023-10-14T00:09:17.624" v="4903" actId="20577"/>
        <pc:sldMkLst>
          <pc:docMk/>
          <pc:sldMk cId="553157179" sldId="377"/>
        </pc:sldMkLst>
        <pc:spChg chg="add mod">
          <ac:chgData name="범수 김" userId="863329ffd88cf9fc" providerId="LiveId" clId="{FB2495D4-81DE-4BB7-8676-CAA2F2FF3012}" dt="2023-10-14T00:09:17.624" v="4903" actId="20577"/>
          <ac:spMkLst>
            <pc:docMk/>
            <pc:sldMk cId="553157179" sldId="377"/>
            <ac:spMk id="2" creationId="{A54A723D-398E-DBC4-951C-75EF0B7D2238}"/>
          </ac:spMkLst>
        </pc:spChg>
      </pc:sldChg>
      <pc:sldChg chg="addSp modSp add mod">
        <pc:chgData name="범수 김" userId="863329ffd88cf9fc" providerId="LiveId" clId="{FB2495D4-81DE-4BB7-8676-CAA2F2FF3012}" dt="2023-10-14T00:36:13.503" v="5867" actId="20577"/>
        <pc:sldMkLst>
          <pc:docMk/>
          <pc:sldMk cId="2989685127" sldId="378"/>
        </pc:sldMkLst>
        <pc:spChg chg="add mod">
          <ac:chgData name="범수 김" userId="863329ffd88cf9fc" providerId="LiveId" clId="{FB2495D4-81DE-4BB7-8676-CAA2F2FF3012}" dt="2023-10-14T00:36:13.503" v="5867" actId="20577"/>
          <ac:spMkLst>
            <pc:docMk/>
            <pc:sldMk cId="2989685127" sldId="378"/>
            <ac:spMk id="2" creationId="{1400263A-7CB8-B23D-666D-B6D46A3E56F5}"/>
          </ac:spMkLst>
        </pc:spChg>
        <pc:picChg chg="add mod">
          <ac:chgData name="범수 김" userId="863329ffd88cf9fc" providerId="LiveId" clId="{FB2495D4-81DE-4BB7-8676-CAA2F2FF3012}" dt="2023-10-14T00:35:51.051" v="5722" actId="1076"/>
          <ac:picMkLst>
            <pc:docMk/>
            <pc:sldMk cId="2989685127" sldId="378"/>
            <ac:picMk id="4" creationId="{FF196D90-4F70-67C1-FA20-4BDD0D79A428}"/>
          </ac:picMkLst>
        </pc:picChg>
      </pc:sldChg>
      <pc:sldChg chg="addSp modSp add mod">
        <pc:chgData name="범수 김" userId="863329ffd88cf9fc" providerId="LiveId" clId="{FB2495D4-81DE-4BB7-8676-CAA2F2FF3012}" dt="2023-10-14T00:42:26.938" v="6913" actId="20577"/>
        <pc:sldMkLst>
          <pc:docMk/>
          <pc:sldMk cId="2324637833" sldId="379"/>
        </pc:sldMkLst>
        <pc:spChg chg="add mod">
          <ac:chgData name="범수 김" userId="863329ffd88cf9fc" providerId="LiveId" clId="{FB2495D4-81DE-4BB7-8676-CAA2F2FF3012}" dt="2023-10-14T00:42:26.938" v="6913" actId="20577"/>
          <ac:spMkLst>
            <pc:docMk/>
            <pc:sldMk cId="2324637833" sldId="379"/>
            <ac:spMk id="4" creationId="{D6FDE328-84A0-0702-96E5-519136F9528B}"/>
          </ac:spMkLst>
        </pc:spChg>
        <pc:picChg chg="add mod">
          <ac:chgData name="범수 김" userId="863329ffd88cf9fc" providerId="LiveId" clId="{FB2495D4-81DE-4BB7-8676-CAA2F2FF3012}" dt="2023-10-14T00:41:32.257" v="6615" actId="1076"/>
          <ac:picMkLst>
            <pc:docMk/>
            <pc:sldMk cId="2324637833" sldId="379"/>
            <ac:picMk id="3" creationId="{68A1D86E-377E-E130-6569-DFA83AC5459D}"/>
          </ac:picMkLst>
        </pc:picChg>
      </pc:sldChg>
      <pc:sldChg chg="addSp modSp add mod">
        <pc:chgData name="범수 김" userId="863329ffd88cf9fc" providerId="LiveId" clId="{FB2495D4-81DE-4BB7-8676-CAA2F2FF3012}" dt="2023-10-14T06:21:13.840" v="7909" actId="20577"/>
        <pc:sldMkLst>
          <pc:docMk/>
          <pc:sldMk cId="2013993891" sldId="380"/>
        </pc:sldMkLst>
        <pc:spChg chg="add mod">
          <ac:chgData name="범수 김" userId="863329ffd88cf9fc" providerId="LiveId" clId="{FB2495D4-81DE-4BB7-8676-CAA2F2FF3012}" dt="2023-10-14T06:21:13.840" v="7909" actId="20577"/>
          <ac:spMkLst>
            <pc:docMk/>
            <pc:sldMk cId="2013993891" sldId="380"/>
            <ac:spMk id="4" creationId="{88272A63-D3EF-49A6-DE72-F48AC499C7F2}"/>
          </ac:spMkLst>
        </pc:spChg>
        <pc:picChg chg="add mod">
          <ac:chgData name="범수 김" userId="863329ffd88cf9fc" providerId="LiveId" clId="{FB2495D4-81DE-4BB7-8676-CAA2F2FF3012}" dt="2023-10-14T06:18:46.163" v="7081" actId="208"/>
          <ac:picMkLst>
            <pc:docMk/>
            <pc:sldMk cId="2013993891" sldId="380"/>
            <ac:picMk id="3" creationId="{E0C9D8BA-2753-A963-B4F5-69DA1D30A44D}"/>
          </ac:picMkLst>
        </pc:picChg>
      </pc:sldChg>
      <pc:sldChg chg="addSp delSp modSp add mod">
        <pc:chgData name="범수 김" userId="863329ffd88cf9fc" providerId="LiveId" clId="{FB2495D4-81DE-4BB7-8676-CAA2F2FF3012}" dt="2023-10-14T06:22:36.609" v="7916" actId="208"/>
        <pc:sldMkLst>
          <pc:docMk/>
          <pc:sldMk cId="303829575" sldId="381"/>
        </pc:sldMkLst>
        <pc:picChg chg="add del mod">
          <ac:chgData name="범수 김" userId="863329ffd88cf9fc" providerId="LiveId" clId="{FB2495D4-81DE-4BB7-8676-CAA2F2FF3012}" dt="2023-10-14T06:22:28.627" v="7913" actId="478"/>
          <ac:picMkLst>
            <pc:docMk/>
            <pc:sldMk cId="303829575" sldId="381"/>
            <ac:picMk id="3" creationId="{2D20DD50-EC05-E612-0914-4440460EC7C1}"/>
          </ac:picMkLst>
        </pc:picChg>
        <pc:picChg chg="add mod">
          <ac:chgData name="범수 김" userId="863329ffd88cf9fc" providerId="LiveId" clId="{FB2495D4-81DE-4BB7-8676-CAA2F2FF3012}" dt="2023-10-14T06:22:36.609" v="7916" actId="208"/>
          <ac:picMkLst>
            <pc:docMk/>
            <pc:sldMk cId="303829575" sldId="381"/>
            <ac:picMk id="5" creationId="{42A3828D-678F-70EA-53DB-90E7170922B2}"/>
          </ac:picMkLst>
        </pc:picChg>
      </pc:sldChg>
      <pc:sldChg chg="addSp modSp add mod">
        <pc:chgData name="범수 김" userId="863329ffd88cf9fc" providerId="LiveId" clId="{FB2495D4-81DE-4BB7-8676-CAA2F2FF3012}" dt="2023-10-14T06:30:34.307" v="8348" actId="1076"/>
        <pc:sldMkLst>
          <pc:docMk/>
          <pc:sldMk cId="1139992084" sldId="382"/>
        </pc:sldMkLst>
        <pc:spChg chg="add mod">
          <ac:chgData name="범수 김" userId="863329ffd88cf9fc" providerId="LiveId" clId="{FB2495D4-81DE-4BB7-8676-CAA2F2FF3012}" dt="2023-10-14T06:30:31.963" v="8346" actId="20577"/>
          <ac:spMkLst>
            <pc:docMk/>
            <pc:sldMk cId="1139992084" sldId="382"/>
            <ac:spMk id="2" creationId="{4F1BEBF9-FB3C-12D2-025E-2C54826ADBBA}"/>
          </ac:spMkLst>
        </pc:spChg>
        <pc:picChg chg="add mod">
          <ac:chgData name="범수 김" userId="863329ffd88cf9fc" providerId="LiveId" clId="{FB2495D4-81DE-4BB7-8676-CAA2F2FF3012}" dt="2023-10-14T06:30:34.307" v="8348" actId="1076"/>
          <ac:picMkLst>
            <pc:docMk/>
            <pc:sldMk cId="1139992084" sldId="382"/>
            <ac:picMk id="4" creationId="{298ABF7C-39D7-935E-9503-BCF8704D3145}"/>
          </ac:picMkLst>
        </pc:picChg>
      </pc:sldChg>
      <pc:sldChg chg="modSp add mod">
        <pc:chgData name="범수 김" userId="863329ffd88cf9fc" providerId="LiveId" clId="{FB2495D4-81DE-4BB7-8676-CAA2F2FF3012}" dt="2023-10-13T23:13:50.812" v="2603" actId="20577"/>
        <pc:sldMkLst>
          <pc:docMk/>
          <pc:sldMk cId="261354987" sldId="383"/>
        </pc:sldMkLst>
        <pc:spChg chg="mod">
          <ac:chgData name="범수 김" userId="863329ffd88cf9fc" providerId="LiveId" clId="{FB2495D4-81DE-4BB7-8676-CAA2F2FF3012}" dt="2023-10-13T23:13:50.812" v="2603" actId="20577"/>
          <ac:spMkLst>
            <pc:docMk/>
            <pc:sldMk cId="261354987" sldId="38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19:59.056" v="2981" actId="20577"/>
        <pc:sldMkLst>
          <pc:docMk/>
          <pc:sldMk cId="2098528794" sldId="384"/>
        </pc:sldMkLst>
        <pc:spChg chg="mod">
          <ac:chgData name="범수 김" userId="863329ffd88cf9fc" providerId="LiveId" clId="{FB2495D4-81DE-4BB7-8676-CAA2F2FF3012}" dt="2023-10-13T23:19:59.056" v="2981" actId="20577"/>
          <ac:spMkLst>
            <pc:docMk/>
            <pc:sldMk cId="2098528794" sldId="38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27:53.484" v="3164" actId="20577"/>
        <pc:sldMkLst>
          <pc:docMk/>
          <pc:sldMk cId="2594580810" sldId="385"/>
        </pc:sldMkLst>
        <pc:spChg chg="mod">
          <ac:chgData name="범수 김" userId="863329ffd88cf9fc" providerId="LiveId" clId="{FB2495D4-81DE-4BB7-8676-CAA2F2FF3012}" dt="2023-10-13T23:27:53.484" v="3164" actId="20577"/>
          <ac:spMkLst>
            <pc:docMk/>
            <pc:sldMk cId="2594580810" sldId="38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07:27.059" v="4085" actId="20577"/>
        <pc:sldMkLst>
          <pc:docMk/>
          <pc:sldMk cId="3165635950" sldId="386"/>
        </pc:sldMkLst>
        <pc:spChg chg="mod">
          <ac:chgData name="범수 김" userId="863329ffd88cf9fc" providerId="LiveId" clId="{FB2495D4-81DE-4BB7-8676-CAA2F2FF3012}" dt="2023-10-14T00:07:27.059" v="4085" actId="20577"/>
          <ac:spMkLst>
            <pc:docMk/>
            <pc:sldMk cId="3165635950" sldId="38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32:49.220" v="5103" actId="20577"/>
        <pc:sldMkLst>
          <pc:docMk/>
          <pc:sldMk cId="3225426257" sldId="387"/>
        </pc:sldMkLst>
        <pc:spChg chg="mod">
          <ac:chgData name="범수 김" userId="863329ffd88cf9fc" providerId="LiveId" clId="{FB2495D4-81DE-4BB7-8676-CAA2F2FF3012}" dt="2023-10-14T00:32:49.220" v="5103" actId="20577"/>
          <ac:spMkLst>
            <pc:docMk/>
            <pc:sldMk cId="3225426257" sldId="38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18:33.369" v="7076" actId="20577"/>
        <pc:sldMkLst>
          <pc:docMk/>
          <pc:sldMk cId="533090205" sldId="388"/>
        </pc:sldMkLst>
        <pc:spChg chg="mod">
          <ac:chgData name="범수 김" userId="863329ffd88cf9fc" providerId="LiveId" clId="{FB2495D4-81DE-4BB7-8676-CAA2F2FF3012}" dt="2023-10-14T06:18:33.369" v="7076" actId="20577"/>
          <ac:spMkLst>
            <pc:docMk/>
            <pc:sldMk cId="533090205" sldId="388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23:40.385" v="7972" actId="20577"/>
        <pc:sldMkLst>
          <pc:docMk/>
          <pc:sldMk cId="2303881427" sldId="389"/>
        </pc:sldMkLst>
        <pc:spChg chg="mod">
          <ac:chgData name="범수 김" userId="863329ffd88cf9fc" providerId="LiveId" clId="{FB2495D4-81DE-4BB7-8676-CAA2F2FF3012}" dt="2023-10-14T06:23:40.385" v="7972" actId="20577"/>
          <ac:spMkLst>
            <pc:docMk/>
            <pc:sldMk cId="2303881427" sldId="38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4T06:34:08.707" v="8828"/>
        <pc:sldMkLst>
          <pc:docMk/>
          <pc:sldMk cId="3170655970" sldId="390"/>
        </pc:sldMkLst>
        <pc:spChg chg="add mod">
          <ac:chgData name="범수 김" userId="863329ffd88cf9fc" providerId="LiveId" clId="{FB2495D4-81DE-4BB7-8676-CAA2F2FF3012}" dt="2023-10-14T06:34:08.707" v="8828"/>
          <ac:spMkLst>
            <pc:docMk/>
            <pc:sldMk cId="3170655970" sldId="390"/>
            <ac:spMk id="4" creationId="{81D3C88D-7A2F-78C2-E245-1A2EDCE3AB86}"/>
          </ac:spMkLst>
        </pc:spChg>
        <pc:picChg chg="add mod">
          <ac:chgData name="범수 김" userId="863329ffd88cf9fc" providerId="LiveId" clId="{FB2495D4-81DE-4BB7-8676-CAA2F2FF3012}" dt="2023-10-14T06:33:20.144" v="8451" actId="208"/>
          <ac:picMkLst>
            <pc:docMk/>
            <pc:sldMk cId="3170655970" sldId="390"/>
            <ac:picMk id="3" creationId="{FAEBEDB6-0393-A097-FA2D-E9503386AA5D}"/>
          </ac:picMkLst>
        </pc:picChg>
      </pc:sldChg>
      <pc:sldChg chg="add del">
        <pc:chgData name="범수 김" userId="863329ffd88cf9fc" providerId="LiveId" clId="{FB2495D4-81DE-4BB7-8676-CAA2F2FF3012}" dt="2023-10-14T06:23:28.663" v="7929"/>
        <pc:sldMkLst>
          <pc:docMk/>
          <pc:sldMk cId="3952128634" sldId="390"/>
        </pc:sldMkLst>
      </pc:sldChg>
      <pc:sldChg chg="add del">
        <pc:chgData name="범수 김" userId="863329ffd88cf9fc" providerId="LiveId" clId="{FB2495D4-81DE-4BB7-8676-CAA2F2FF3012}" dt="2023-10-14T06:23:27.988" v="7928"/>
        <pc:sldMkLst>
          <pc:docMk/>
          <pc:sldMk cId="243698549" sldId="391"/>
        </pc:sldMkLst>
      </pc:sldChg>
      <pc:sldChg chg="addSp modSp add mod">
        <pc:chgData name="범수 김" userId="863329ffd88cf9fc" providerId="LiveId" clId="{FB2495D4-81DE-4BB7-8676-CAA2F2FF3012}" dt="2023-10-14T06:37:10.175" v="9123"/>
        <pc:sldMkLst>
          <pc:docMk/>
          <pc:sldMk cId="3433226170" sldId="391"/>
        </pc:sldMkLst>
        <pc:spChg chg="add mod">
          <ac:chgData name="범수 김" userId="863329ffd88cf9fc" providerId="LiveId" clId="{FB2495D4-81DE-4BB7-8676-CAA2F2FF3012}" dt="2023-10-14T06:37:10.175" v="9123"/>
          <ac:spMkLst>
            <pc:docMk/>
            <pc:sldMk cId="3433226170" sldId="391"/>
            <ac:spMk id="4" creationId="{7B92D34B-AE21-9351-046E-00B2C7B04B80}"/>
          </ac:spMkLst>
        </pc:spChg>
        <pc:picChg chg="add mod">
          <ac:chgData name="범수 김" userId="863329ffd88cf9fc" providerId="LiveId" clId="{FB2495D4-81DE-4BB7-8676-CAA2F2FF3012}" dt="2023-10-14T06:36:11.282" v="8858" actId="208"/>
          <ac:picMkLst>
            <pc:docMk/>
            <pc:sldMk cId="3433226170" sldId="391"/>
            <ac:picMk id="3" creationId="{9B9F0FD8-7CAD-2F7B-BC8E-34FECF12D862}"/>
          </ac:picMkLst>
        </pc:picChg>
      </pc:sldChg>
      <pc:sldChg chg="add del">
        <pc:chgData name="범수 김" userId="863329ffd88cf9fc" providerId="LiveId" clId="{FB2495D4-81DE-4BB7-8676-CAA2F2FF3012}" dt="2023-10-14T06:23:27.836" v="7927"/>
        <pc:sldMkLst>
          <pc:docMk/>
          <pc:sldMk cId="621486693" sldId="392"/>
        </pc:sldMkLst>
      </pc:sldChg>
      <pc:sldChg chg="addSp delSp modSp add mod">
        <pc:chgData name="범수 김" userId="863329ffd88cf9fc" providerId="LiveId" clId="{FB2495D4-81DE-4BB7-8676-CAA2F2FF3012}" dt="2023-10-14T09:00:04.086" v="9602"/>
        <pc:sldMkLst>
          <pc:docMk/>
          <pc:sldMk cId="1986376116" sldId="392"/>
        </pc:sldMkLst>
        <pc:spChg chg="add mod">
          <ac:chgData name="범수 김" userId="863329ffd88cf9fc" providerId="LiveId" clId="{FB2495D4-81DE-4BB7-8676-CAA2F2FF3012}" dt="2023-10-14T06:40:57.387" v="9186" actId="1076"/>
          <ac:spMkLst>
            <pc:docMk/>
            <pc:sldMk cId="1986376116" sldId="392"/>
            <ac:spMk id="4" creationId="{FCA34241-9EEF-0CAC-DCB7-89946C8488C6}"/>
          </ac:spMkLst>
        </pc:spChg>
        <pc:spChg chg="add del mod">
          <ac:chgData name="범수 김" userId="863329ffd88cf9fc" providerId="LiveId" clId="{FB2495D4-81DE-4BB7-8676-CAA2F2FF3012}" dt="2023-10-14T09:00:04.086" v="9602"/>
          <ac:spMkLst>
            <pc:docMk/>
            <pc:sldMk cId="1986376116" sldId="392"/>
            <ac:spMk id="5" creationId="{8442E701-61AE-0F7D-C8B1-00370FD0166D}"/>
          </ac:spMkLst>
        </pc:spChg>
        <pc:picChg chg="add mod">
          <ac:chgData name="범수 김" userId="863329ffd88cf9fc" providerId="LiveId" clId="{FB2495D4-81DE-4BB7-8676-CAA2F2FF3012}" dt="2023-10-14T06:40:47.680" v="9171" actId="208"/>
          <ac:picMkLst>
            <pc:docMk/>
            <pc:sldMk cId="1986376116" sldId="392"/>
            <ac:picMk id="3" creationId="{7FF1E889-05DF-E7CB-DAF6-AA8F5BEE67D7}"/>
          </ac:picMkLst>
        </pc:picChg>
      </pc:sldChg>
      <pc:sldChg chg="addSp modSp add mod">
        <pc:chgData name="범수 김" userId="863329ffd88cf9fc" providerId="LiveId" clId="{FB2495D4-81DE-4BB7-8676-CAA2F2FF3012}" dt="2023-10-14T09:00:22.962" v="9611" actId="164"/>
        <pc:sldMkLst>
          <pc:docMk/>
          <pc:sldMk cId="2208037878" sldId="393"/>
        </pc:sldMkLst>
        <pc:spChg chg="add mod">
          <ac:chgData name="범수 김" userId="863329ffd88cf9fc" providerId="LiveId" clId="{FB2495D4-81DE-4BB7-8676-CAA2F2FF3012}" dt="2023-10-14T08:59:49.349" v="9600" actId="20577"/>
          <ac:spMkLst>
            <pc:docMk/>
            <pc:sldMk cId="2208037878" sldId="393"/>
            <ac:spMk id="4" creationId="{3A325145-8202-11BD-532A-A31A0B8830E8}"/>
          </ac:spMkLst>
        </pc:spChg>
        <pc:spChg chg="add mod">
          <ac:chgData name="범수 김" userId="863329ffd88cf9fc" providerId="LiveId" clId="{FB2495D4-81DE-4BB7-8676-CAA2F2FF3012}" dt="2023-10-14T09:00:12.183" v="9607" actId="164"/>
          <ac:spMkLst>
            <pc:docMk/>
            <pc:sldMk cId="2208037878" sldId="393"/>
            <ac:spMk id="5" creationId="{A26D3304-7DB9-34AD-FFE6-8E76BE53A289}"/>
          </ac:spMkLst>
        </pc:spChg>
        <pc:spChg chg="add mod">
          <ac:chgData name="범수 김" userId="863329ffd88cf9fc" providerId="LiveId" clId="{FB2495D4-81DE-4BB7-8676-CAA2F2FF3012}" dt="2023-10-14T09:00:22.962" v="9611" actId="164"/>
          <ac:spMkLst>
            <pc:docMk/>
            <pc:sldMk cId="2208037878" sldId="393"/>
            <ac:spMk id="7" creationId="{B348941C-C59D-4063-DD43-7176FAA07321}"/>
          </ac:spMkLst>
        </pc:s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6" creationId="{528C760E-B204-31F7-5288-3BC99B705D07}"/>
          </ac:grpSpMkLst>
        </pc:gr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8" creationId="{5EB81E11-F6B5-B2A6-F478-D4EC8E856B07}"/>
          </ac:grpSpMkLst>
        </pc:grpChg>
        <pc:picChg chg="add mod">
          <ac:chgData name="범수 김" userId="863329ffd88cf9fc" providerId="LiveId" clId="{FB2495D4-81DE-4BB7-8676-CAA2F2FF3012}" dt="2023-10-14T09:00:12.183" v="9607" actId="164"/>
          <ac:picMkLst>
            <pc:docMk/>
            <pc:sldMk cId="2208037878" sldId="393"/>
            <ac:picMk id="3" creationId="{D854AC51-5DBD-9A00-969F-C2874548A881}"/>
          </ac:picMkLst>
        </pc:picChg>
      </pc:sldChg>
      <pc:sldChg chg="add del">
        <pc:chgData name="범수 김" userId="863329ffd88cf9fc" providerId="LiveId" clId="{FB2495D4-81DE-4BB7-8676-CAA2F2FF3012}" dt="2023-10-14T06:23:27.648" v="7926"/>
        <pc:sldMkLst>
          <pc:docMk/>
          <pc:sldMk cId="2428315819" sldId="393"/>
        </pc:sldMkLst>
      </pc:sldChg>
      <pc:sldChg chg="add">
        <pc:chgData name="범수 김" userId="863329ffd88cf9fc" providerId="LiveId" clId="{FB2495D4-81DE-4BB7-8676-CAA2F2FF3012}" dt="2023-10-14T06:23:30.371" v="7934"/>
        <pc:sldMkLst>
          <pc:docMk/>
          <pc:sldMk cId="821519496" sldId="394"/>
        </pc:sldMkLst>
      </pc:sldChg>
      <pc:sldChg chg="add del">
        <pc:chgData name="범수 김" userId="863329ffd88cf9fc" providerId="LiveId" clId="{FB2495D4-81DE-4BB7-8676-CAA2F2FF3012}" dt="2023-10-14T06:23:27.469" v="7925"/>
        <pc:sldMkLst>
          <pc:docMk/>
          <pc:sldMk cId="3486063394" sldId="394"/>
        </pc:sldMkLst>
      </pc:sldChg>
      <pc:sldChg chg="add">
        <pc:chgData name="범수 김" userId="863329ffd88cf9fc" providerId="LiveId" clId="{FB2495D4-81DE-4BB7-8676-CAA2F2FF3012}" dt="2023-10-14T06:23:30.509" v="7935"/>
        <pc:sldMkLst>
          <pc:docMk/>
          <pc:sldMk cId="76998167" sldId="395"/>
        </pc:sldMkLst>
      </pc:sldChg>
      <pc:sldChg chg="add del">
        <pc:chgData name="범수 김" userId="863329ffd88cf9fc" providerId="LiveId" clId="{FB2495D4-81DE-4BB7-8676-CAA2F2FF3012}" dt="2023-10-14T06:23:27.315" v="7924"/>
        <pc:sldMkLst>
          <pc:docMk/>
          <pc:sldMk cId="4238764944" sldId="395"/>
        </pc:sldMkLst>
      </pc:sldChg>
      <pc:sldChg chg="add">
        <pc:chgData name="범수 김" userId="863329ffd88cf9fc" providerId="LiveId" clId="{FB2495D4-81DE-4BB7-8676-CAA2F2FF3012}" dt="2023-10-14T06:23:30.644" v="7936"/>
        <pc:sldMkLst>
          <pc:docMk/>
          <pc:sldMk cId="1692156479" sldId="396"/>
        </pc:sldMkLst>
      </pc:sldChg>
      <pc:sldChg chg="add">
        <pc:chgData name="범수 김" userId="863329ffd88cf9fc" providerId="LiveId" clId="{FB2495D4-81DE-4BB7-8676-CAA2F2FF3012}" dt="2023-10-14T06:23:30.758" v="7937"/>
        <pc:sldMkLst>
          <pc:docMk/>
          <pc:sldMk cId="599102240" sldId="397"/>
        </pc:sldMkLst>
      </pc:sldChg>
      <pc:sldChg chg="modSp add mod">
        <pc:chgData name="범수 김" userId="863329ffd88cf9fc" providerId="LiveId" clId="{FB2495D4-81DE-4BB7-8676-CAA2F2FF3012}" dt="2023-10-14T06:33:12.933" v="8448"/>
        <pc:sldMkLst>
          <pc:docMk/>
          <pc:sldMk cId="1336833716" sldId="398"/>
        </pc:sldMkLst>
        <pc:spChg chg="mod">
          <ac:chgData name="범수 김" userId="863329ffd88cf9fc" providerId="LiveId" clId="{FB2495D4-81DE-4BB7-8676-CAA2F2FF3012}" dt="2023-10-14T06:33:12.933" v="8448"/>
          <ac:spMkLst>
            <pc:docMk/>
            <pc:sldMk cId="1336833716" sldId="398"/>
            <ac:spMk id="4" creationId="{937D70B7-A701-7B95-8DA0-F29E9592B350}"/>
          </ac:spMkLst>
        </pc:spChg>
      </pc:sldChg>
      <pc:sldChg chg="new del">
        <pc:chgData name="범수 김" userId="863329ffd88cf9fc" providerId="LiveId" clId="{FB2495D4-81DE-4BB7-8676-CAA2F2FF3012}" dt="2023-10-14T06:24:18.393" v="8196" actId="47"/>
        <pc:sldMkLst>
          <pc:docMk/>
          <pc:sldMk cId="3761832616" sldId="398"/>
        </pc:sldMkLst>
      </pc:sldChg>
      <pc:sldChg chg="modSp add mod">
        <pc:chgData name="범수 김" userId="863329ffd88cf9fc" providerId="LiveId" clId="{FB2495D4-81DE-4BB7-8676-CAA2F2FF3012}" dt="2023-10-14T06:36:04.633" v="8855"/>
        <pc:sldMkLst>
          <pc:docMk/>
          <pc:sldMk cId="108326305" sldId="399"/>
        </pc:sldMkLst>
        <pc:spChg chg="mod">
          <ac:chgData name="범수 김" userId="863329ffd88cf9fc" providerId="LiveId" clId="{FB2495D4-81DE-4BB7-8676-CAA2F2FF3012}" dt="2023-10-14T06:36:04.633" v="8855"/>
          <ac:spMkLst>
            <pc:docMk/>
            <pc:sldMk cId="108326305" sldId="39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40:39.906" v="9167"/>
        <pc:sldMkLst>
          <pc:docMk/>
          <pc:sldMk cId="528776400" sldId="400"/>
        </pc:sldMkLst>
        <pc:spChg chg="mod">
          <ac:chgData name="범수 김" userId="863329ffd88cf9fc" providerId="LiveId" clId="{FB2495D4-81DE-4BB7-8676-CAA2F2FF3012}" dt="2023-10-14T06:40:39.906" v="9167"/>
          <ac:spMkLst>
            <pc:docMk/>
            <pc:sldMk cId="528776400" sldId="40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8:59:02.183" v="9394"/>
        <pc:sldMkLst>
          <pc:docMk/>
          <pc:sldMk cId="3066387320" sldId="401"/>
        </pc:sldMkLst>
        <pc:spChg chg="mod">
          <ac:chgData name="범수 김" userId="863329ffd88cf9fc" providerId="LiveId" clId="{FB2495D4-81DE-4BB7-8676-CAA2F2FF3012}" dt="2023-10-14T08:59:02.183" v="9394"/>
          <ac:spMkLst>
            <pc:docMk/>
            <pc:sldMk cId="3066387320" sldId="40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9:14:59.206" v="33981" actId="20577"/>
        <pc:sldMkLst>
          <pc:docMk/>
          <pc:sldMk cId="331434560" sldId="402"/>
        </pc:sldMkLst>
        <pc:spChg chg="mod">
          <ac:chgData name="범수 김" userId="863329ffd88cf9fc" providerId="LiveId" clId="{FB2495D4-81DE-4BB7-8676-CAA2F2FF3012}" dt="2023-10-24T09:14:59.206" v="33981" actId="20577"/>
          <ac:spMkLst>
            <pc:docMk/>
            <pc:sldMk cId="331434560" sldId="402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6T22:35:59.472" v="15069" actId="20577"/>
          <ac:spMkLst>
            <pc:docMk/>
            <pc:sldMk cId="331434560" sldId="402"/>
            <ac:spMk id="5" creationId="{26EE9724-36C0-E725-142D-F0AE41B4197C}"/>
          </ac:spMkLst>
        </pc:spChg>
      </pc:sldChg>
      <pc:sldChg chg="addSp delSp modSp mod">
        <pc:chgData name="범수 김" userId="863329ffd88cf9fc" providerId="LiveId" clId="{FB2495D4-81DE-4BB7-8676-CAA2F2FF3012}" dt="2023-10-15T22:44:06.310" v="10222" actId="1076"/>
        <pc:sldMkLst>
          <pc:docMk/>
          <pc:sldMk cId="611005430" sldId="421"/>
        </pc:sldMkLst>
        <pc:spChg chg="add del mod">
          <ac:chgData name="범수 김" userId="863329ffd88cf9fc" providerId="LiveId" clId="{FB2495D4-81DE-4BB7-8676-CAA2F2FF3012}" dt="2023-10-15T22:43:12.437" v="9933" actId="478"/>
          <ac:spMkLst>
            <pc:docMk/>
            <pc:sldMk cId="611005430" sldId="421"/>
            <ac:spMk id="4" creationId="{9741CA7A-26CC-67F2-0FE5-87E45780217A}"/>
          </ac:spMkLst>
        </pc:spChg>
        <pc:spChg chg="add mod">
          <ac:chgData name="범수 김" userId="863329ffd88cf9fc" providerId="LiveId" clId="{FB2495D4-81DE-4BB7-8676-CAA2F2FF3012}" dt="2023-10-15T22:44:06.310" v="10222" actId="1076"/>
          <ac:spMkLst>
            <pc:docMk/>
            <pc:sldMk cId="611005430" sldId="421"/>
            <ac:spMk id="7" creationId="{8739E1C5-B4F7-19EC-899E-6A7D00D147A6}"/>
          </ac:spMkLst>
        </pc:spChg>
        <pc:picChg chg="add mod">
          <ac:chgData name="범수 김" userId="863329ffd88cf9fc" providerId="LiveId" clId="{FB2495D4-81DE-4BB7-8676-CAA2F2FF3012}" dt="2023-10-15T22:42:06.926" v="9888" actId="208"/>
          <ac:picMkLst>
            <pc:docMk/>
            <pc:sldMk cId="611005430" sldId="421"/>
            <ac:picMk id="3" creationId="{80E5770A-89A9-37BA-AFD3-469AF971BB46}"/>
          </ac:picMkLst>
        </pc:picChg>
        <pc:picChg chg="add mod">
          <ac:chgData name="범수 김" userId="863329ffd88cf9fc" providerId="LiveId" clId="{FB2495D4-81DE-4BB7-8676-CAA2F2FF3012}" dt="2023-10-15T22:43:22.290" v="9937" actId="1076"/>
          <ac:picMkLst>
            <pc:docMk/>
            <pc:sldMk cId="611005430" sldId="421"/>
            <ac:picMk id="6" creationId="{705904F6-E72F-726A-C365-A1EA980489A8}"/>
          </ac:picMkLst>
        </pc:picChg>
      </pc:sldChg>
      <pc:sldChg chg="addSp modSp mod">
        <pc:chgData name="범수 김" userId="863329ffd88cf9fc" providerId="LiveId" clId="{FB2495D4-81DE-4BB7-8676-CAA2F2FF3012}" dt="2023-10-15T22:50:08.466" v="10416" actId="208"/>
        <pc:sldMkLst>
          <pc:docMk/>
          <pc:sldMk cId="3144679529" sldId="422"/>
        </pc:sldMkLst>
        <pc:picChg chg="add mod">
          <ac:chgData name="범수 김" userId="863329ffd88cf9fc" providerId="LiveId" clId="{FB2495D4-81DE-4BB7-8676-CAA2F2FF3012}" dt="2023-10-15T22:48:07.023" v="10286" actId="208"/>
          <ac:picMkLst>
            <pc:docMk/>
            <pc:sldMk cId="3144679529" sldId="422"/>
            <ac:picMk id="3" creationId="{4E5E70B3-AA2A-C365-BCE8-10EF0A3E6375}"/>
          </ac:picMkLst>
        </pc:picChg>
        <pc:picChg chg="add mod">
          <ac:chgData name="범수 김" userId="863329ffd88cf9fc" providerId="LiveId" clId="{FB2495D4-81DE-4BB7-8676-CAA2F2FF3012}" dt="2023-10-15T22:50:08.466" v="10416" actId="208"/>
          <ac:picMkLst>
            <pc:docMk/>
            <pc:sldMk cId="3144679529" sldId="422"/>
            <ac:picMk id="5" creationId="{2FB15FE6-916D-EA6A-F11E-DC7790F28607}"/>
          </ac:picMkLst>
        </pc:picChg>
      </pc:sldChg>
      <pc:sldChg chg="addSp modSp mod">
        <pc:chgData name="범수 김" userId="863329ffd88cf9fc" providerId="LiveId" clId="{FB2495D4-81DE-4BB7-8676-CAA2F2FF3012}" dt="2023-10-15T22:52:51.425" v="10977" actId="20577"/>
        <pc:sldMkLst>
          <pc:docMk/>
          <pc:sldMk cId="1956903430" sldId="423"/>
        </pc:sldMkLst>
        <pc:spChg chg="add mod">
          <ac:chgData name="범수 김" userId="863329ffd88cf9fc" providerId="LiveId" clId="{FB2495D4-81DE-4BB7-8676-CAA2F2FF3012}" dt="2023-10-15T22:52:51.425" v="10977" actId="20577"/>
          <ac:spMkLst>
            <pc:docMk/>
            <pc:sldMk cId="1956903430" sldId="423"/>
            <ac:spMk id="2" creationId="{56C54493-AA84-A5D6-1D44-FBAAAF59AF0C}"/>
          </ac:spMkLst>
        </pc:spChg>
      </pc:sldChg>
      <pc:sldChg chg="modSp add mod">
        <pc:chgData name="범수 김" userId="863329ffd88cf9fc" providerId="LiveId" clId="{FB2495D4-81DE-4BB7-8676-CAA2F2FF3012}" dt="2023-10-15T22:41:58.117" v="9885" actId="20577"/>
        <pc:sldMkLst>
          <pc:docMk/>
          <pc:sldMk cId="367895631" sldId="425"/>
        </pc:sldMkLst>
        <pc:spChg chg="mod">
          <ac:chgData name="범수 김" userId="863329ffd88cf9fc" providerId="LiveId" clId="{FB2495D4-81DE-4BB7-8676-CAA2F2FF3012}" dt="2023-10-15T22:41:58.117" v="9885" actId="20577"/>
          <ac:spMkLst>
            <pc:docMk/>
            <pc:sldMk cId="367895631" sldId="42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47:58.218" v="10282" actId="20577"/>
        <pc:sldMkLst>
          <pc:docMk/>
          <pc:sldMk cId="3832446576" sldId="426"/>
        </pc:sldMkLst>
        <pc:spChg chg="mod">
          <ac:chgData name="범수 김" userId="863329ffd88cf9fc" providerId="LiveId" clId="{FB2495D4-81DE-4BB7-8676-CAA2F2FF3012}" dt="2023-10-15T22:47:58.218" v="10282" actId="20577"/>
          <ac:spMkLst>
            <pc:docMk/>
            <pc:sldMk cId="3832446576" sldId="42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51:54.989" v="10471" actId="20577"/>
        <pc:sldMkLst>
          <pc:docMk/>
          <pc:sldMk cId="3656592235" sldId="427"/>
        </pc:sldMkLst>
        <pc:spChg chg="mod">
          <ac:chgData name="범수 김" userId="863329ffd88cf9fc" providerId="LiveId" clId="{FB2495D4-81DE-4BB7-8676-CAA2F2FF3012}" dt="2023-10-15T22:51:54.989" v="10471" actId="20577"/>
          <ac:spMkLst>
            <pc:docMk/>
            <pc:sldMk cId="3656592235" sldId="427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5T23:09:57.854" v="12540" actId="20577"/>
        <pc:sldMkLst>
          <pc:docMk/>
          <pc:sldMk cId="3031163318" sldId="428"/>
        </pc:sldMkLst>
        <pc:spChg chg="add mod">
          <ac:chgData name="범수 김" userId="863329ffd88cf9fc" providerId="LiveId" clId="{FB2495D4-81DE-4BB7-8676-CAA2F2FF3012}" dt="2023-10-15T23:09:57.854" v="12540" actId="20577"/>
          <ac:spMkLst>
            <pc:docMk/>
            <pc:sldMk cId="3031163318" sldId="428"/>
            <ac:spMk id="2" creationId="{14D2B3BA-CC07-9A68-5BFE-4067E413367E}"/>
          </ac:spMkLst>
        </pc:spChg>
        <pc:picChg chg="add mod">
          <ac:chgData name="범수 김" userId="863329ffd88cf9fc" providerId="LiveId" clId="{FB2495D4-81DE-4BB7-8676-CAA2F2FF3012}" dt="2023-10-15T23:09:44.952" v="12452" actId="1076"/>
          <ac:picMkLst>
            <pc:docMk/>
            <pc:sldMk cId="3031163318" sldId="428"/>
            <ac:picMk id="4" creationId="{4E877889-F26E-A495-1C9B-DDFD87325D37}"/>
          </ac:picMkLst>
        </pc:picChg>
      </pc:sldChg>
      <pc:sldChg chg="addSp modSp add mod">
        <pc:chgData name="범수 김" userId="863329ffd88cf9fc" providerId="LiveId" clId="{FB2495D4-81DE-4BB7-8676-CAA2F2FF3012}" dt="2023-10-15T23:13:32.834" v="12804" actId="20577"/>
        <pc:sldMkLst>
          <pc:docMk/>
          <pc:sldMk cId="1405825238" sldId="429"/>
        </pc:sldMkLst>
        <pc:spChg chg="add mod">
          <ac:chgData name="범수 김" userId="863329ffd88cf9fc" providerId="LiveId" clId="{FB2495D4-81DE-4BB7-8676-CAA2F2FF3012}" dt="2023-10-15T23:13:32.834" v="12804" actId="20577"/>
          <ac:spMkLst>
            <pc:docMk/>
            <pc:sldMk cId="1405825238" sldId="429"/>
            <ac:spMk id="4" creationId="{CEE627F3-0680-2E4A-1677-145D01991C3D}"/>
          </ac:spMkLst>
        </pc:spChg>
        <pc:picChg chg="add mod">
          <ac:chgData name="범수 김" userId="863329ffd88cf9fc" providerId="LiveId" clId="{FB2495D4-81DE-4BB7-8676-CAA2F2FF3012}" dt="2023-10-15T23:13:20.206" v="12692" actId="208"/>
          <ac:picMkLst>
            <pc:docMk/>
            <pc:sldMk cId="1405825238" sldId="429"/>
            <ac:picMk id="3" creationId="{AEDD7317-2937-39D6-05C2-1ACC4FC91F0E}"/>
          </ac:picMkLst>
        </pc:picChg>
      </pc:sldChg>
      <pc:sldChg chg="addSp delSp modSp add mod">
        <pc:chgData name="범수 김" userId="863329ffd88cf9fc" providerId="LiveId" clId="{FB2495D4-81DE-4BB7-8676-CAA2F2FF3012}" dt="2023-10-15T23:24:31.357" v="13700" actId="20577"/>
        <pc:sldMkLst>
          <pc:docMk/>
          <pc:sldMk cId="272349662" sldId="430"/>
        </pc:sldMkLst>
        <pc:spChg chg="add del mod">
          <ac:chgData name="범수 김" userId="863329ffd88cf9fc" providerId="LiveId" clId="{FB2495D4-81DE-4BB7-8676-CAA2F2FF3012}" dt="2023-10-15T23:14:57.196" v="12970"/>
          <ac:spMkLst>
            <pc:docMk/>
            <pc:sldMk cId="272349662" sldId="430"/>
            <ac:spMk id="2" creationId="{BA5F4D57-300B-6251-7B38-EA5F50F65F0E}"/>
          </ac:spMkLst>
        </pc:spChg>
        <pc:spChg chg="add mod">
          <ac:chgData name="범수 김" userId="863329ffd88cf9fc" providerId="LiveId" clId="{FB2495D4-81DE-4BB7-8676-CAA2F2FF3012}" dt="2023-10-15T23:24:31.357" v="13700" actId="20577"/>
          <ac:spMkLst>
            <pc:docMk/>
            <pc:sldMk cId="272349662" sldId="430"/>
            <ac:spMk id="3" creationId="{00794956-A18E-D506-066B-B7A6E54FC70C}"/>
          </ac:spMkLst>
        </pc:spChg>
        <pc:picChg chg="add mod">
          <ac:chgData name="범수 김" userId="863329ffd88cf9fc" providerId="LiveId" clId="{FB2495D4-81DE-4BB7-8676-CAA2F2FF3012}" dt="2023-10-15T23:16:04.972" v="13392" actId="1076"/>
          <ac:picMkLst>
            <pc:docMk/>
            <pc:sldMk cId="272349662" sldId="430"/>
            <ac:picMk id="5" creationId="{63B549EB-D34C-6351-1304-CCD3ADC5F41A}"/>
          </ac:picMkLst>
        </pc:picChg>
      </pc:sldChg>
      <pc:sldChg chg="modSp add mod">
        <pc:chgData name="범수 김" userId="863329ffd88cf9fc" providerId="LiveId" clId="{FB2495D4-81DE-4BB7-8676-CAA2F2FF3012}" dt="2023-10-15T22:57:42.554" v="11029" actId="20577"/>
        <pc:sldMkLst>
          <pc:docMk/>
          <pc:sldMk cId="1180079130" sldId="431"/>
        </pc:sldMkLst>
        <pc:spChg chg="mod">
          <ac:chgData name="범수 김" userId="863329ffd88cf9fc" providerId="LiveId" clId="{FB2495D4-81DE-4BB7-8676-CAA2F2FF3012}" dt="2023-10-15T22:57:42.554" v="11029" actId="20577"/>
          <ac:spMkLst>
            <pc:docMk/>
            <pc:sldMk cId="1180079130" sldId="43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5T23:10:21.954" v="12620" actId="20577"/>
        <pc:sldMkLst>
          <pc:docMk/>
          <pc:sldMk cId="3488204738" sldId="432"/>
        </pc:sldMkLst>
        <pc:spChg chg="mod">
          <ac:chgData name="범수 김" userId="863329ffd88cf9fc" providerId="LiveId" clId="{FB2495D4-81DE-4BB7-8676-CAA2F2FF3012}" dt="2023-10-15T23:10:21.954" v="12620" actId="20577"/>
          <ac:spMkLst>
            <pc:docMk/>
            <pc:sldMk cId="3488204738" sldId="432"/>
            <ac:spMk id="2" creationId="{14D2B3BA-CC07-9A68-5BFE-4067E413367E}"/>
          </ac:spMkLst>
        </pc:spChg>
        <pc:picChg chg="del">
          <ac:chgData name="범수 김" userId="863329ffd88cf9fc" providerId="LiveId" clId="{FB2495D4-81DE-4BB7-8676-CAA2F2FF3012}" dt="2023-10-15T23:01:32.696" v="11549" actId="478"/>
          <ac:picMkLst>
            <pc:docMk/>
            <pc:sldMk cId="3488204738" sldId="432"/>
            <ac:picMk id="4" creationId="{4E877889-F26E-A495-1C9B-DDFD87325D37}"/>
          </ac:picMkLst>
        </pc:picChg>
        <pc:picChg chg="add mod">
          <ac:chgData name="범수 김" userId="863329ffd88cf9fc" providerId="LiveId" clId="{FB2495D4-81DE-4BB7-8676-CAA2F2FF3012}" dt="2023-10-15T23:09:07.618" v="12222" actId="208"/>
          <ac:picMkLst>
            <pc:docMk/>
            <pc:sldMk cId="3488204738" sldId="432"/>
            <ac:picMk id="5" creationId="{3C36E39E-2325-6508-A01C-9B17FBD862AD}"/>
          </ac:picMkLst>
        </pc:picChg>
      </pc:sldChg>
      <pc:sldChg chg="modSp add mod">
        <pc:chgData name="범수 김" userId="863329ffd88cf9fc" providerId="LiveId" clId="{FB2495D4-81DE-4BB7-8676-CAA2F2FF3012}" dt="2023-10-15T23:13:09.862" v="12689" actId="20577"/>
        <pc:sldMkLst>
          <pc:docMk/>
          <pc:sldMk cId="768573762" sldId="433"/>
        </pc:sldMkLst>
        <pc:spChg chg="mod">
          <ac:chgData name="범수 김" userId="863329ffd88cf9fc" providerId="LiveId" clId="{FB2495D4-81DE-4BB7-8676-CAA2F2FF3012}" dt="2023-10-15T23:13:09.862" v="12689" actId="20577"/>
          <ac:spMkLst>
            <pc:docMk/>
            <pc:sldMk cId="768573762" sldId="43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3:14:52.796" v="12967" actId="20577"/>
        <pc:sldMkLst>
          <pc:docMk/>
          <pc:sldMk cId="1030029044" sldId="434"/>
        </pc:sldMkLst>
        <pc:spChg chg="mod">
          <ac:chgData name="범수 김" userId="863329ffd88cf9fc" providerId="LiveId" clId="{FB2495D4-81DE-4BB7-8676-CAA2F2FF3012}" dt="2023-10-15T23:14:52.796" v="12967" actId="20577"/>
          <ac:spMkLst>
            <pc:docMk/>
            <pc:sldMk cId="1030029044" sldId="434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6T22:27:30.006" v="14466" actId="20577"/>
        <pc:sldMkLst>
          <pc:docMk/>
          <pc:sldMk cId="2347621042" sldId="435"/>
        </pc:sldMkLst>
        <pc:spChg chg="add mod">
          <ac:chgData name="범수 김" userId="863329ffd88cf9fc" providerId="LiveId" clId="{FB2495D4-81DE-4BB7-8676-CAA2F2FF3012}" dt="2023-10-16T22:27:30.006" v="14466" actId="20577"/>
          <ac:spMkLst>
            <pc:docMk/>
            <pc:sldMk cId="2347621042" sldId="435"/>
            <ac:spMk id="4" creationId="{E5A876EA-FEAB-F903-7FA3-B92358DAB6A3}"/>
          </ac:spMkLst>
        </pc:spChg>
        <pc:picChg chg="add mod">
          <ac:chgData name="범수 김" userId="863329ffd88cf9fc" providerId="LiveId" clId="{FB2495D4-81DE-4BB7-8676-CAA2F2FF3012}" dt="2023-10-16T22:26:14.480" v="13892" actId="208"/>
          <ac:picMkLst>
            <pc:docMk/>
            <pc:sldMk cId="2347621042" sldId="435"/>
            <ac:picMk id="3" creationId="{E983FED8-7EA2-E02F-D568-13E505B389B7}"/>
          </ac:picMkLst>
        </pc:picChg>
      </pc:sldChg>
      <pc:sldChg chg="addSp delSp modSp add mod">
        <pc:chgData name="범수 김" userId="863329ffd88cf9fc" providerId="LiveId" clId="{FB2495D4-81DE-4BB7-8676-CAA2F2FF3012}" dt="2023-10-16T22:35:33.393" v="14983" actId="1076"/>
        <pc:sldMkLst>
          <pc:docMk/>
          <pc:sldMk cId="1377862184" sldId="436"/>
        </pc:sldMkLst>
        <pc:spChg chg="add mod">
          <ac:chgData name="범수 김" userId="863329ffd88cf9fc" providerId="LiveId" clId="{FB2495D4-81DE-4BB7-8676-CAA2F2FF3012}" dt="2023-10-16T22:35:30.959" v="14982" actId="20577"/>
          <ac:spMkLst>
            <pc:docMk/>
            <pc:sldMk cId="1377862184" sldId="436"/>
            <ac:spMk id="2" creationId="{5EDAAE83-C133-EFA8-3FBE-42085E750172}"/>
          </ac:spMkLst>
        </pc:spChg>
        <pc:picChg chg="add del mod">
          <ac:chgData name="범수 김" userId="863329ffd88cf9fc" providerId="LiveId" clId="{FB2495D4-81DE-4BB7-8676-CAA2F2FF3012}" dt="2023-10-16T22:34:41.501" v="14840" actId="478"/>
          <ac:picMkLst>
            <pc:docMk/>
            <pc:sldMk cId="1377862184" sldId="436"/>
            <ac:picMk id="4" creationId="{3E817D52-AA80-68C0-7E21-7344B6C4331E}"/>
          </ac:picMkLst>
        </pc:picChg>
        <pc:picChg chg="add mod">
          <ac:chgData name="범수 김" userId="863329ffd88cf9fc" providerId="LiveId" clId="{FB2495D4-81DE-4BB7-8676-CAA2F2FF3012}" dt="2023-10-16T22:35:33.393" v="14983" actId="1076"/>
          <ac:picMkLst>
            <pc:docMk/>
            <pc:sldMk cId="1377862184" sldId="436"/>
            <ac:picMk id="6" creationId="{A2F442EB-D810-80DD-95F8-175D59FA9A03}"/>
          </ac:picMkLst>
        </pc:picChg>
      </pc:sldChg>
      <pc:sldChg chg="addSp modSp add mod">
        <pc:chgData name="범수 김" userId="863329ffd88cf9fc" providerId="LiveId" clId="{FB2495D4-81DE-4BB7-8676-CAA2F2FF3012}" dt="2023-10-16T22:40:07.192" v="15714" actId="1076"/>
        <pc:sldMkLst>
          <pc:docMk/>
          <pc:sldMk cId="2567204816" sldId="437"/>
        </pc:sldMkLst>
        <pc:spChg chg="add mod">
          <ac:chgData name="범수 김" userId="863329ffd88cf9fc" providerId="LiveId" clId="{FB2495D4-81DE-4BB7-8676-CAA2F2FF3012}" dt="2023-10-16T22:40:07.192" v="15714" actId="1076"/>
          <ac:spMkLst>
            <pc:docMk/>
            <pc:sldMk cId="2567204816" sldId="437"/>
            <ac:spMk id="2" creationId="{14B2F5EA-D6AF-0DCF-C676-02CB7DD0997D}"/>
          </ac:spMkLst>
        </pc:spChg>
        <pc:picChg chg="add mod">
          <ac:chgData name="범수 김" userId="863329ffd88cf9fc" providerId="LiveId" clId="{FB2495D4-81DE-4BB7-8676-CAA2F2FF3012}" dt="2023-10-16T22:40:05.363" v="15713" actId="1076"/>
          <ac:picMkLst>
            <pc:docMk/>
            <pc:sldMk cId="2567204816" sldId="437"/>
            <ac:picMk id="4" creationId="{6F9130C0-1416-8C00-44FB-D67B1C54FFAB}"/>
          </ac:picMkLst>
        </pc:picChg>
      </pc:sldChg>
      <pc:sldChg chg="addSp modSp add mod">
        <pc:chgData name="범수 김" userId="863329ffd88cf9fc" providerId="LiveId" clId="{FB2495D4-81DE-4BB7-8676-CAA2F2FF3012}" dt="2023-10-16T22:41:10.120" v="15855" actId="208"/>
        <pc:sldMkLst>
          <pc:docMk/>
          <pc:sldMk cId="3351280364" sldId="438"/>
        </pc:sldMkLst>
        <pc:spChg chg="add mod">
          <ac:chgData name="범수 김" userId="863329ffd88cf9fc" providerId="LiveId" clId="{FB2495D4-81DE-4BB7-8676-CAA2F2FF3012}" dt="2023-10-16T22:40:58.502" v="15850" actId="20577"/>
          <ac:spMkLst>
            <pc:docMk/>
            <pc:sldMk cId="3351280364" sldId="438"/>
            <ac:spMk id="2" creationId="{D6C9B18C-EDD8-F926-A9EC-1E1E5BC0777B}"/>
          </ac:spMkLst>
        </pc:spChg>
        <pc:picChg chg="add mod">
          <ac:chgData name="범수 김" userId="863329ffd88cf9fc" providerId="LiveId" clId="{FB2495D4-81DE-4BB7-8676-CAA2F2FF3012}" dt="2023-10-16T22:41:10.120" v="15855" actId="208"/>
          <ac:picMkLst>
            <pc:docMk/>
            <pc:sldMk cId="3351280364" sldId="438"/>
            <ac:picMk id="4" creationId="{C3145458-D62A-D9BB-4B4B-F005EB2B9768}"/>
          </ac:picMkLst>
        </pc:picChg>
      </pc:sldChg>
      <pc:sldChg chg="addSp modSp add mod">
        <pc:chgData name="범수 김" userId="863329ffd88cf9fc" providerId="LiveId" clId="{FB2495D4-81DE-4BB7-8676-CAA2F2FF3012}" dt="2023-10-16T22:45:05.789" v="16221" actId="20577"/>
        <pc:sldMkLst>
          <pc:docMk/>
          <pc:sldMk cId="3826440125" sldId="439"/>
        </pc:sldMkLst>
        <pc:spChg chg="add mod">
          <ac:chgData name="범수 김" userId="863329ffd88cf9fc" providerId="LiveId" clId="{FB2495D4-81DE-4BB7-8676-CAA2F2FF3012}" dt="2023-10-16T22:45:05.789" v="16221" actId="20577"/>
          <ac:spMkLst>
            <pc:docMk/>
            <pc:sldMk cId="3826440125" sldId="439"/>
            <ac:spMk id="2" creationId="{2D5F8FDD-AFB2-E358-5556-C8D70539E51D}"/>
          </ac:spMkLst>
        </pc:spChg>
      </pc:sldChg>
      <pc:sldChg chg="addSp modSp add mod">
        <pc:chgData name="범수 김" userId="863329ffd88cf9fc" providerId="LiveId" clId="{FB2495D4-81DE-4BB7-8676-CAA2F2FF3012}" dt="2023-10-17T09:59:56.281" v="16706" actId="20577"/>
        <pc:sldMkLst>
          <pc:docMk/>
          <pc:sldMk cId="1320881424" sldId="440"/>
        </pc:sldMkLst>
        <pc:spChg chg="add mod">
          <ac:chgData name="범수 김" userId="863329ffd88cf9fc" providerId="LiveId" clId="{FB2495D4-81DE-4BB7-8676-CAA2F2FF3012}" dt="2023-10-17T09:59:56.281" v="16706" actId="20577"/>
          <ac:spMkLst>
            <pc:docMk/>
            <pc:sldMk cId="1320881424" sldId="440"/>
            <ac:spMk id="4" creationId="{90E799F1-C341-B3B4-59C8-8EFD97ADAB8E}"/>
          </ac:spMkLst>
        </pc:spChg>
        <pc:picChg chg="add mod">
          <ac:chgData name="범수 김" userId="863329ffd88cf9fc" providerId="LiveId" clId="{FB2495D4-81DE-4BB7-8676-CAA2F2FF3012}" dt="2023-10-16T22:46:28.917" v="16261" actId="1076"/>
          <ac:picMkLst>
            <pc:docMk/>
            <pc:sldMk cId="1320881424" sldId="440"/>
            <ac:picMk id="3" creationId="{33DE339E-CC02-C669-526A-8895728BECEC}"/>
          </ac:picMkLst>
        </pc:picChg>
        <pc:picChg chg="add mod">
          <ac:chgData name="범수 김" userId="863329ffd88cf9fc" providerId="LiveId" clId="{FB2495D4-81DE-4BB7-8676-CAA2F2FF3012}" dt="2023-10-16T22:47:19.807" v="16538" actId="208"/>
          <ac:picMkLst>
            <pc:docMk/>
            <pc:sldMk cId="1320881424" sldId="440"/>
            <ac:picMk id="6" creationId="{7212E9BD-07BD-3C47-1DAE-E1246998271A}"/>
          </ac:picMkLst>
        </pc:picChg>
      </pc:sldChg>
      <pc:sldChg chg="addSp modSp add mod">
        <pc:chgData name="범수 김" userId="863329ffd88cf9fc" providerId="LiveId" clId="{FB2495D4-81DE-4BB7-8676-CAA2F2FF3012}" dt="2023-10-17T12:23:26.274" v="18653" actId="20577"/>
        <pc:sldMkLst>
          <pc:docMk/>
          <pc:sldMk cId="2904002003" sldId="441"/>
        </pc:sldMkLst>
        <pc:spChg chg="add mod">
          <ac:chgData name="범수 김" userId="863329ffd88cf9fc" providerId="LiveId" clId="{FB2495D4-81DE-4BB7-8676-CAA2F2FF3012}" dt="2023-10-17T12:23:26.274" v="18653" actId="20577"/>
          <ac:spMkLst>
            <pc:docMk/>
            <pc:sldMk cId="2904002003" sldId="44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0:15.625" v="16711" actId="208"/>
          <ac:picMkLst>
            <pc:docMk/>
            <pc:sldMk cId="2904002003" sldId="441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6T22:26:03.514" v="13889" actId="20577"/>
        <pc:sldMkLst>
          <pc:docMk/>
          <pc:sldMk cId="1101802888" sldId="442"/>
        </pc:sldMkLst>
        <pc:spChg chg="mod">
          <ac:chgData name="범수 김" userId="863329ffd88cf9fc" providerId="LiveId" clId="{FB2495D4-81DE-4BB7-8676-CAA2F2FF3012}" dt="2023-10-16T22:26:03.514" v="13889" actId="20577"/>
          <ac:spMkLst>
            <pc:docMk/>
            <pc:sldMk cId="1101802888" sldId="442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29:10.471" v="14493" actId="20577"/>
        <pc:sldMkLst>
          <pc:docMk/>
          <pc:sldMk cId="3423224939" sldId="443"/>
        </pc:sldMkLst>
        <pc:spChg chg="mod">
          <ac:chgData name="범수 김" userId="863329ffd88cf9fc" providerId="LiveId" clId="{FB2495D4-81DE-4BB7-8676-CAA2F2FF3012}" dt="2023-10-16T22:29:10.471" v="14493" actId="20577"/>
          <ac:spMkLst>
            <pc:docMk/>
            <pc:sldMk cId="3423224939" sldId="44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39:01.113" v="15361" actId="20577"/>
        <pc:sldMkLst>
          <pc:docMk/>
          <pc:sldMk cId="3697939044" sldId="444"/>
        </pc:sldMkLst>
        <pc:spChg chg="mod">
          <ac:chgData name="범수 김" userId="863329ffd88cf9fc" providerId="LiveId" clId="{FB2495D4-81DE-4BB7-8676-CAA2F2FF3012}" dt="2023-10-16T22:39:01.113" v="15361" actId="20577"/>
          <ac:spMkLst>
            <pc:docMk/>
            <pc:sldMk cId="3697939044" sldId="44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0:50.831" v="15816" actId="20577"/>
        <pc:sldMkLst>
          <pc:docMk/>
          <pc:sldMk cId="2804875346" sldId="445"/>
        </pc:sldMkLst>
        <pc:spChg chg="mod">
          <ac:chgData name="범수 김" userId="863329ffd88cf9fc" providerId="LiveId" clId="{FB2495D4-81DE-4BB7-8676-CAA2F2FF3012}" dt="2023-10-16T22:40:50.831" v="15816" actId="20577"/>
          <ac:spMkLst>
            <pc:docMk/>
            <pc:sldMk cId="2804875346" sldId="44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4:24.538" v="15934" actId="20577"/>
        <pc:sldMkLst>
          <pc:docMk/>
          <pc:sldMk cId="1794040819" sldId="446"/>
        </pc:sldMkLst>
        <pc:spChg chg="mod">
          <ac:chgData name="범수 김" userId="863329ffd88cf9fc" providerId="LiveId" clId="{FB2495D4-81DE-4BB7-8676-CAA2F2FF3012}" dt="2023-10-16T22:44:24.538" v="15934" actId="20577"/>
          <ac:spMkLst>
            <pc:docMk/>
            <pc:sldMk cId="1794040819" sldId="44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5:22.932" v="16257" actId="20577"/>
        <pc:sldMkLst>
          <pc:docMk/>
          <pc:sldMk cId="4275926948" sldId="447"/>
        </pc:sldMkLst>
        <pc:spChg chg="mod">
          <ac:chgData name="범수 김" userId="863329ffd88cf9fc" providerId="LiveId" clId="{FB2495D4-81DE-4BB7-8676-CAA2F2FF3012}" dt="2023-10-16T22:45:22.932" v="16257" actId="20577"/>
          <ac:spMkLst>
            <pc:docMk/>
            <pc:sldMk cId="4275926948" sldId="44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10:02:31.101" v="17048" actId="20577"/>
        <pc:sldMkLst>
          <pc:docMk/>
          <pc:sldMk cId="2604872482" sldId="448"/>
        </pc:sldMkLst>
        <pc:spChg chg="mod">
          <ac:chgData name="범수 김" userId="863329ffd88cf9fc" providerId="LiveId" clId="{FB2495D4-81DE-4BB7-8676-CAA2F2FF3012}" dt="2023-10-17T10:02:31.101" v="17048" actId="20577"/>
          <ac:spMkLst>
            <pc:docMk/>
            <pc:sldMk cId="2604872482" sldId="448"/>
            <ac:spMk id="4" creationId="{937D70B7-A701-7B95-8DA0-F29E9592B350}"/>
          </ac:spMkLst>
        </pc:spChg>
      </pc:sldChg>
      <pc:sldChg chg="delSp modSp add mod">
        <pc:chgData name="범수 김" userId="863329ffd88cf9fc" providerId="LiveId" clId="{FB2495D4-81DE-4BB7-8676-CAA2F2FF3012}" dt="2023-10-17T10:04:16.272" v="17735" actId="20577"/>
        <pc:sldMkLst>
          <pc:docMk/>
          <pc:sldMk cId="594568303" sldId="449"/>
        </pc:sldMkLst>
        <pc:spChg chg="mod">
          <ac:chgData name="범수 김" userId="863329ffd88cf9fc" providerId="LiveId" clId="{FB2495D4-81DE-4BB7-8676-CAA2F2FF3012}" dt="2023-10-17T10:04:16.272" v="17735" actId="20577"/>
          <ac:spMkLst>
            <pc:docMk/>
            <pc:sldMk cId="594568303" sldId="449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02:34.462" v="17050" actId="478"/>
          <ac:picMkLst>
            <pc:docMk/>
            <pc:sldMk cId="594568303" sldId="449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7T10:06:34.961" v="17780" actId="20577"/>
        <pc:sldMkLst>
          <pc:docMk/>
          <pc:sldMk cId="2671389256" sldId="450"/>
        </pc:sldMkLst>
        <pc:spChg chg="mod">
          <ac:chgData name="범수 김" userId="863329ffd88cf9fc" providerId="LiveId" clId="{FB2495D4-81DE-4BB7-8676-CAA2F2FF3012}" dt="2023-10-17T10:06:34.961" v="17780" actId="20577"/>
          <ac:spMkLst>
            <pc:docMk/>
            <pc:sldMk cId="2671389256" sldId="450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7T10:06:58.039" v="17848" actId="1076"/>
        <pc:sldMkLst>
          <pc:docMk/>
          <pc:sldMk cId="1255810805" sldId="451"/>
        </pc:sldMkLst>
        <pc:spChg chg="mod">
          <ac:chgData name="범수 김" userId="863329ffd88cf9fc" providerId="LiveId" clId="{FB2495D4-81DE-4BB7-8676-CAA2F2FF3012}" dt="2023-10-17T10:06:49.676" v="17844" actId="20577"/>
          <ac:spMkLst>
            <pc:docMk/>
            <pc:sldMk cId="1255810805" sldId="45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6:58.039" v="17848" actId="1076"/>
          <ac:picMkLst>
            <pc:docMk/>
            <pc:sldMk cId="1255810805" sldId="451"/>
            <ac:picMk id="3" creationId="{4BBDED84-B716-A698-B611-360E95E1D924}"/>
          </ac:picMkLst>
        </pc:picChg>
      </pc:sldChg>
      <pc:sldChg chg="modSp add mod">
        <pc:chgData name="범수 김" userId="863329ffd88cf9fc" providerId="LiveId" clId="{FB2495D4-81DE-4BB7-8676-CAA2F2FF3012}" dt="2023-10-17T10:14:05.832" v="18030" actId="20577"/>
        <pc:sldMkLst>
          <pc:docMk/>
          <pc:sldMk cId="795587822" sldId="452"/>
        </pc:sldMkLst>
        <pc:spChg chg="mod">
          <ac:chgData name="범수 김" userId="863329ffd88cf9fc" providerId="LiveId" clId="{FB2495D4-81DE-4BB7-8676-CAA2F2FF3012}" dt="2023-10-17T10:14:05.832" v="18030" actId="20577"/>
          <ac:spMkLst>
            <pc:docMk/>
            <pc:sldMk cId="795587822" sldId="45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0:14:50.884" v="18256" actId="20577"/>
        <pc:sldMkLst>
          <pc:docMk/>
          <pc:sldMk cId="51654564" sldId="453"/>
        </pc:sldMkLst>
        <pc:spChg chg="mod">
          <ac:chgData name="범수 김" userId="863329ffd88cf9fc" providerId="LiveId" clId="{FB2495D4-81DE-4BB7-8676-CAA2F2FF3012}" dt="2023-10-17T10:14:50.884" v="18256" actId="20577"/>
          <ac:spMkLst>
            <pc:docMk/>
            <pc:sldMk cId="51654564" sldId="453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14:19.268" v="18032" actId="478"/>
          <ac:picMkLst>
            <pc:docMk/>
            <pc:sldMk cId="51654564" sldId="453"/>
            <ac:picMk id="3" creationId="{4BBDED84-B716-A698-B611-360E95E1D924}"/>
          </ac:picMkLst>
        </pc:picChg>
        <pc:picChg chg="add mod">
          <ac:chgData name="범수 김" userId="863329ffd88cf9fc" providerId="LiveId" clId="{FB2495D4-81DE-4BB7-8676-CAA2F2FF3012}" dt="2023-10-17T10:14:24.807" v="18034" actId="1076"/>
          <ac:picMkLst>
            <pc:docMk/>
            <pc:sldMk cId="51654564" sldId="453"/>
            <ac:picMk id="5" creationId="{F4C636BF-5705-64FC-2A17-4D534662E69F}"/>
          </ac:picMkLst>
        </pc:picChg>
      </pc:sldChg>
      <pc:sldChg chg="modSp add mod">
        <pc:chgData name="범수 김" userId="863329ffd88cf9fc" providerId="LiveId" clId="{FB2495D4-81DE-4BB7-8676-CAA2F2FF3012}" dt="2023-10-17T12:13:02.352" v="18339" actId="20577"/>
        <pc:sldMkLst>
          <pc:docMk/>
          <pc:sldMk cId="2191114534" sldId="454"/>
        </pc:sldMkLst>
        <pc:spChg chg="mod">
          <ac:chgData name="범수 김" userId="863329ffd88cf9fc" providerId="LiveId" clId="{FB2495D4-81DE-4BB7-8676-CAA2F2FF3012}" dt="2023-10-17T12:13:02.352" v="18339" actId="20577"/>
          <ac:spMkLst>
            <pc:docMk/>
            <pc:sldMk cId="2191114534" sldId="45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35:18.580" v="19169" actId="208"/>
        <pc:sldMkLst>
          <pc:docMk/>
          <pc:sldMk cId="2450963460" sldId="455"/>
        </pc:sldMkLst>
        <pc:spChg chg="mod">
          <ac:chgData name="범수 김" userId="863329ffd88cf9fc" providerId="LiveId" clId="{FB2495D4-81DE-4BB7-8676-CAA2F2FF3012}" dt="2023-10-17T12:20:58.672" v="18445" actId="20577"/>
          <ac:spMkLst>
            <pc:docMk/>
            <pc:sldMk cId="2450963460" sldId="455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2:35:16.637" v="19167" actId="1076"/>
          <ac:picMkLst>
            <pc:docMk/>
            <pc:sldMk cId="2450963460" sldId="455"/>
            <ac:picMk id="3" creationId="{04EE7463-DC63-6991-C0AB-04CA83AE7ED3}"/>
          </ac:picMkLst>
        </pc:picChg>
        <pc:picChg chg="del">
          <ac:chgData name="범수 김" userId="863329ffd88cf9fc" providerId="LiveId" clId="{FB2495D4-81DE-4BB7-8676-CAA2F2FF3012}" dt="2023-10-17T12:13:33.101" v="18343" actId="478"/>
          <ac:picMkLst>
            <pc:docMk/>
            <pc:sldMk cId="2450963460" sldId="455"/>
            <ac:picMk id="5" creationId="{F4C636BF-5705-64FC-2A17-4D534662E69F}"/>
          </ac:picMkLst>
        </pc:picChg>
        <pc:picChg chg="add mod">
          <ac:chgData name="범수 김" userId="863329ffd88cf9fc" providerId="LiveId" clId="{FB2495D4-81DE-4BB7-8676-CAA2F2FF3012}" dt="2023-10-17T12:35:18.580" v="19169" actId="208"/>
          <ac:picMkLst>
            <pc:docMk/>
            <pc:sldMk cId="2450963460" sldId="455"/>
            <ac:picMk id="7" creationId="{905D23FE-7B8D-5D98-4AA8-27BA68EB08B9}"/>
          </ac:picMkLst>
        </pc:picChg>
      </pc:sldChg>
      <pc:sldChg chg="modSp add mod">
        <pc:chgData name="범수 김" userId="863329ffd88cf9fc" providerId="LiveId" clId="{FB2495D4-81DE-4BB7-8676-CAA2F2FF3012}" dt="2023-10-17T12:24:36.050" v="18701" actId="20577"/>
        <pc:sldMkLst>
          <pc:docMk/>
          <pc:sldMk cId="3221070774" sldId="456"/>
        </pc:sldMkLst>
        <pc:spChg chg="mod">
          <ac:chgData name="범수 김" userId="863329ffd88cf9fc" providerId="LiveId" clId="{FB2495D4-81DE-4BB7-8676-CAA2F2FF3012}" dt="2023-10-17T12:24:36.050" v="18701" actId="20577"/>
          <ac:spMkLst>
            <pc:docMk/>
            <pc:sldMk cId="3221070774" sldId="45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27:09.108" v="19160" actId="1076"/>
        <pc:sldMkLst>
          <pc:docMk/>
          <pc:sldMk cId="3949244263" sldId="457"/>
        </pc:sldMkLst>
        <pc:spChg chg="mod">
          <ac:chgData name="범수 김" userId="863329ffd88cf9fc" providerId="LiveId" clId="{FB2495D4-81DE-4BB7-8676-CAA2F2FF3012}" dt="2023-10-17T12:27:04.369" v="19158" actId="20577"/>
          <ac:spMkLst>
            <pc:docMk/>
            <pc:sldMk cId="3949244263" sldId="457"/>
            <ac:spMk id="4" creationId="{DB0E1CEF-4666-45ED-DF9F-782A8E46FEA0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6" creationId="{87124666-22E1-31A4-89B0-2E11C94EA735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7" creationId="{7B5CF630-D545-1F85-F80F-3A4433CC461F}"/>
          </ac:spMkLst>
        </pc:spChg>
        <pc:grpChg chg="add mod">
          <ac:chgData name="범수 김" userId="863329ffd88cf9fc" providerId="LiveId" clId="{FB2495D4-81DE-4BB7-8676-CAA2F2FF3012}" dt="2023-10-17T12:27:09.108" v="19160" actId="1076"/>
          <ac:grpSpMkLst>
            <pc:docMk/>
            <pc:sldMk cId="3949244263" sldId="457"/>
            <ac:grpSpMk id="8" creationId="{762CD46E-1FC4-49A0-90F6-366E5BEF4EA7}"/>
          </ac:grpSpMkLst>
        </pc:grpChg>
        <pc:picChg chg="del">
          <ac:chgData name="범수 김" userId="863329ffd88cf9fc" providerId="LiveId" clId="{FB2495D4-81DE-4BB7-8676-CAA2F2FF3012}" dt="2023-10-17T12:24:39.465" v="18703" actId="478"/>
          <ac:picMkLst>
            <pc:docMk/>
            <pc:sldMk cId="3949244263" sldId="457"/>
            <ac:picMk id="3" creationId="{04EE7463-DC63-6991-C0AB-04CA83AE7ED3}"/>
          </ac:picMkLst>
        </pc:picChg>
        <pc:picChg chg="add mod">
          <ac:chgData name="범수 김" userId="863329ffd88cf9fc" providerId="LiveId" clId="{FB2495D4-81DE-4BB7-8676-CAA2F2FF3012}" dt="2023-10-17T12:27:08.013" v="19159" actId="164"/>
          <ac:picMkLst>
            <pc:docMk/>
            <pc:sldMk cId="3949244263" sldId="457"/>
            <ac:picMk id="5" creationId="{57D214FD-C98E-0DC4-E32E-E0710DAC0D4B}"/>
          </ac:picMkLst>
        </pc:picChg>
      </pc:sldChg>
      <pc:sldChg chg="delSp add mod">
        <pc:chgData name="범수 김" userId="863329ffd88cf9fc" providerId="LiveId" clId="{FB2495D4-81DE-4BB7-8676-CAA2F2FF3012}" dt="2023-10-17T12:35:04.424" v="19162" actId="478"/>
        <pc:sldMkLst>
          <pc:docMk/>
          <pc:sldMk cId="794744722" sldId="458"/>
        </pc:sldMkLst>
        <pc:grpChg chg="del">
          <ac:chgData name="범수 김" userId="863329ffd88cf9fc" providerId="LiveId" clId="{FB2495D4-81DE-4BB7-8676-CAA2F2FF3012}" dt="2023-10-17T12:35:04.424" v="19162" actId="478"/>
          <ac:grpSpMkLst>
            <pc:docMk/>
            <pc:sldMk cId="794744722" sldId="458"/>
            <ac:grpSpMk id="8" creationId="{762CD46E-1FC4-49A0-90F6-366E5BEF4EA7}"/>
          </ac:grpSpMkLst>
        </pc:grpChg>
      </pc:sldChg>
      <pc:sldChg chg="modSp add mod">
        <pc:chgData name="범수 김" userId="863329ffd88cf9fc" providerId="LiveId" clId="{FB2495D4-81DE-4BB7-8676-CAA2F2FF3012}" dt="2023-10-17T22:56:33.947" v="19928" actId="20577"/>
        <pc:sldMkLst>
          <pc:docMk/>
          <pc:sldMk cId="3277648549" sldId="459"/>
        </pc:sldMkLst>
        <pc:spChg chg="mod">
          <ac:chgData name="범수 김" userId="863329ffd88cf9fc" providerId="LiveId" clId="{FB2495D4-81DE-4BB7-8676-CAA2F2FF3012}" dt="2023-10-17T22:56:33.947" v="19928" actId="20577"/>
          <ac:spMkLst>
            <pc:docMk/>
            <pc:sldMk cId="3277648549" sldId="45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2:59:53.508" v="20422" actId="20577"/>
        <pc:sldMkLst>
          <pc:docMk/>
          <pc:sldMk cId="2530096902" sldId="460"/>
        </pc:sldMkLst>
        <pc:spChg chg="add mod">
          <ac:chgData name="범수 김" userId="863329ffd88cf9fc" providerId="LiveId" clId="{FB2495D4-81DE-4BB7-8676-CAA2F2FF3012}" dt="2023-10-17T22:59:53.508" v="20422" actId="20577"/>
          <ac:spMkLst>
            <pc:docMk/>
            <pc:sldMk cId="2530096902" sldId="460"/>
            <ac:spMk id="2" creationId="{2D959096-2CC8-02A7-F2B0-0BFFC1289416}"/>
          </ac:spMkLst>
        </pc:spChg>
        <pc:spChg chg="del">
          <ac:chgData name="범수 김" userId="863329ffd88cf9fc" providerId="LiveId" clId="{FB2495D4-81DE-4BB7-8676-CAA2F2FF3012}" dt="2023-10-17T22:53:01.231" v="19584" actId="478"/>
          <ac:spMkLst>
            <pc:docMk/>
            <pc:sldMk cId="2530096902" sldId="460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2:59:12.648" v="20092" actId="1076"/>
          <ac:picMkLst>
            <pc:docMk/>
            <pc:sldMk cId="2530096902" sldId="460"/>
            <ac:picMk id="5" creationId="{A20FA65B-7A5E-4038-5F6F-4EC043690738}"/>
          </ac:picMkLst>
        </pc:picChg>
      </pc:sldChg>
      <pc:sldChg chg="addSp modSp add mod">
        <pc:chgData name="범수 김" userId="863329ffd88cf9fc" providerId="LiveId" clId="{FB2495D4-81DE-4BB7-8676-CAA2F2FF3012}" dt="2023-10-17T23:00:40.123" v="20425" actId="208"/>
        <pc:sldMkLst>
          <pc:docMk/>
          <pc:sldMk cId="4096559360" sldId="461"/>
        </pc:sldMkLst>
        <pc:picChg chg="add mod">
          <ac:chgData name="범수 김" userId="863329ffd88cf9fc" providerId="LiveId" clId="{FB2495D4-81DE-4BB7-8676-CAA2F2FF3012}" dt="2023-10-17T23:00:40.123" v="20425" actId="208"/>
          <ac:picMkLst>
            <pc:docMk/>
            <pc:sldMk cId="4096559360" sldId="461"/>
            <ac:picMk id="3" creationId="{B8C6C21B-2F67-2936-9394-4DABAE00580C}"/>
          </ac:picMkLst>
        </pc:picChg>
      </pc:sldChg>
      <pc:sldChg chg="addSp modSp add mod">
        <pc:chgData name="범수 김" userId="863329ffd88cf9fc" providerId="LiveId" clId="{FB2495D4-81DE-4BB7-8676-CAA2F2FF3012}" dt="2023-10-17T23:07:23.900" v="21013" actId="20577"/>
        <pc:sldMkLst>
          <pc:docMk/>
          <pc:sldMk cId="21102184" sldId="462"/>
        </pc:sldMkLst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4" creationId="{B3D2602D-C900-0EE6-F11C-DC259828908C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5" creationId="{91202034-5CCE-2F52-8E5B-C756EBC6B207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6" creationId="{8B28788A-28F0-FD71-50E5-2BF4B23E39BE}"/>
          </ac:spMkLst>
        </pc:spChg>
        <pc:spChg chg="add mod">
          <ac:chgData name="범수 김" userId="863329ffd88cf9fc" providerId="LiveId" clId="{FB2495D4-81DE-4BB7-8676-CAA2F2FF3012}" dt="2023-10-17T23:07:23.900" v="21013" actId="20577"/>
          <ac:spMkLst>
            <pc:docMk/>
            <pc:sldMk cId="21102184" sldId="462"/>
            <ac:spMk id="8" creationId="{19793DC5-E805-674E-59DF-F41759495BBB}"/>
          </ac:spMkLst>
        </pc:spChg>
        <pc:grpChg chg="add mod">
          <ac:chgData name="범수 김" userId="863329ffd88cf9fc" providerId="LiveId" clId="{FB2495D4-81DE-4BB7-8676-CAA2F2FF3012}" dt="2023-10-17T23:05:37.994" v="20496" actId="164"/>
          <ac:grpSpMkLst>
            <pc:docMk/>
            <pc:sldMk cId="21102184" sldId="462"/>
            <ac:grpSpMk id="7" creationId="{24CFD473-E8BD-E3E4-FE30-F70AAA8D0800}"/>
          </ac:grpSpMkLst>
        </pc:grpChg>
        <pc:picChg chg="add mod">
          <ac:chgData name="범수 김" userId="863329ffd88cf9fc" providerId="LiveId" clId="{FB2495D4-81DE-4BB7-8676-CAA2F2FF3012}" dt="2023-10-17T23:05:37.994" v="20496" actId="164"/>
          <ac:picMkLst>
            <pc:docMk/>
            <pc:sldMk cId="21102184" sldId="462"/>
            <ac:picMk id="3" creationId="{D87D446F-D989-3206-E5FC-5A2E8AA3BCCD}"/>
          </ac:picMkLst>
        </pc:picChg>
      </pc:sldChg>
      <pc:sldChg chg="addSp modSp add mod">
        <pc:chgData name="범수 김" userId="863329ffd88cf9fc" providerId="LiveId" clId="{FB2495D4-81DE-4BB7-8676-CAA2F2FF3012}" dt="2023-10-17T23:14:24.703" v="22179" actId="1076"/>
        <pc:sldMkLst>
          <pc:docMk/>
          <pc:sldMk cId="2375878340" sldId="463"/>
        </pc:sldMkLst>
        <pc:spChg chg="add mod">
          <ac:chgData name="범수 김" userId="863329ffd88cf9fc" providerId="LiveId" clId="{FB2495D4-81DE-4BB7-8676-CAA2F2FF3012}" dt="2023-10-17T23:09:51.569" v="21074" actId="1076"/>
          <ac:spMkLst>
            <pc:docMk/>
            <pc:sldMk cId="2375878340" sldId="463"/>
            <ac:spMk id="2" creationId="{09D17B93-C9D1-69BD-A89D-E75B8AA522EE}"/>
          </ac:spMkLst>
        </pc:spChg>
        <pc:spChg chg="add mod">
          <ac:chgData name="범수 김" userId="863329ffd88cf9fc" providerId="LiveId" clId="{FB2495D4-81DE-4BB7-8676-CAA2F2FF3012}" dt="2023-10-17T23:10:12.522" v="21082" actId="1076"/>
          <ac:spMkLst>
            <pc:docMk/>
            <pc:sldMk cId="2375878340" sldId="463"/>
            <ac:spMk id="3" creationId="{4D88CCEC-ED38-E03C-4938-631131F5386F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4" creationId="{E7B6A62E-92A6-DB0A-5288-1D458AB126D8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5" creationId="{EF661730-25EC-FA43-78E5-D859892BF942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6" creationId="{ACA986E2-5368-3398-FE7A-D77DA934927C}"/>
          </ac:spMkLst>
        </pc:spChg>
        <pc:spChg chg="add mod">
          <ac:chgData name="범수 김" userId="863329ffd88cf9fc" providerId="LiveId" clId="{FB2495D4-81DE-4BB7-8676-CAA2F2FF3012}" dt="2023-10-17T23:14:24.703" v="22179" actId="1076"/>
          <ac:spMkLst>
            <pc:docMk/>
            <pc:sldMk cId="2375878340" sldId="463"/>
            <ac:spMk id="20" creationId="{30636CF5-0E80-8990-C2A7-8DF4715AF6FA}"/>
          </ac:spMkLst>
        </pc:sp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8" creationId="{1F3EFFAE-3337-3386-D939-921BE0878B90}"/>
          </ac:cxnSpMkLst>
        </pc:cxn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9" creationId="{42F62540-7C6C-8762-9143-BE3B4B06E1D4}"/>
          </ac:cxnSpMkLst>
        </pc:cxnChg>
        <pc:cxnChg chg="add mod">
          <ac:chgData name="범수 김" userId="863329ffd88cf9fc" providerId="LiveId" clId="{FB2495D4-81DE-4BB7-8676-CAA2F2FF3012}" dt="2023-10-17T23:10:16.106" v="21084" actId="14100"/>
          <ac:cxnSpMkLst>
            <pc:docMk/>
            <pc:sldMk cId="2375878340" sldId="463"/>
            <ac:cxnSpMk id="12" creationId="{0634BCA7-F6E0-EE1F-E515-2B558DEFCF25}"/>
          </ac:cxnSpMkLst>
        </pc:cxnChg>
        <pc:cxnChg chg="add mod">
          <ac:chgData name="범수 김" userId="863329ffd88cf9fc" providerId="LiveId" clId="{FB2495D4-81DE-4BB7-8676-CAA2F2FF3012}" dt="2023-10-17T23:10:21.405" v="21087" actId="14100"/>
          <ac:cxnSpMkLst>
            <pc:docMk/>
            <pc:sldMk cId="2375878340" sldId="463"/>
            <ac:cxnSpMk id="17" creationId="{1731E9EB-3E0A-1D98-240A-E7D452466E49}"/>
          </ac:cxnSpMkLst>
        </pc:cxnChg>
      </pc:sldChg>
      <pc:sldChg chg="modSp add mod">
        <pc:chgData name="범수 김" userId="863329ffd88cf9fc" providerId="LiveId" clId="{FB2495D4-81DE-4BB7-8676-CAA2F2FF3012}" dt="2023-10-17T23:04:49.798" v="20483" actId="20577"/>
        <pc:sldMkLst>
          <pc:docMk/>
          <pc:sldMk cId="1934542703" sldId="464"/>
        </pc:sldMkLst>
        <pc:spChg chg="mod">
          <ac:chgData name="범수 김" userId="863329ffd88cf9fc" providerId="LiveId" clId="{FB2495D4-81DE-4BB7-8676-CAA2F2FF3012}" dt="2023-10-17T23:04:49.798" v="20483" actId="20577"/>
          <ac:spMkLst>
            <pc:docMk/>
            <pc:sldMk cId="1934542703" sldId="46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23:26:44.544" v="22215" actId="20577"/>
        <pc:sldMkLst>
          <pc:docMk/>
          <pc:sldMk cId="4191462201" sldId="465"/>
        </pc:sldMkLst>
        <pc:spChg chg="mod">
          <ac:chgData name="범수 김" userId="863329ffd88cf9fc" providerId="LiveId" clId="{FB2495D4-81DE-4BB7-8676-CAA2F2FF3012}" dt="2023-10-17T23:26:44.544" v="22215" actId="20577"/>
          <ac:spMkLst>
            <pc:docMk/>
            <pc:sldMk cId="4191462201" sldId="46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3:27:00.662" v="22227" actId="208"/>
        <pc:sldMkLst>
          <pc:docMk/>
          <pc:sldMk cId="1701882136" sldId="466"/>
        </pc:sldMkLst>
        <pc:spChg chg="add mod">
          <ac:chgData name="범수 김" userId="863329ffd88cf9fc" providerId="LiveId" clId="{FB2495D4-81DE-4BB7-8676-CAA2F2FF3012}" dt="2023-10-17T23:26:51.433" v="22224" actId="20577"/>
          <ac:spMkLst>
            <pc:docMk/>
            <pc:sldMk cId="1701882136" sldId="466"/>
            <ac:spMk id="2" creationId="{E745A5AE-871C-6817-E3C2-BE6DFBF7DA50}"/>
          </ac:spMkLst>
        </pc:spChg>
        <pc:spChg chg="del">
          <ac:chgData name="범수 김" userId="863329ffd88cf9fc" providerId="LiveId" clId="{FB2495D4-81DE-4BB7-8676-CAA2F2FF3012}" dt="2023-10-17T23:26:47.448" v="22217" actId="478"/>
          <ac:spMkLst>
            <pc:docMk/>
            <pc:sldMk cId="1701882136" sldId="466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3:27:00.662" v="22227" actId="208"/>
          <ac:picMkLst>
            <pc:docMk/>
            <pc:sldMk cId="1701882136" sldId="466"/>
            <ac:picMk id="5" creationId="{FC48D65F-D67D-2474-69AA-8F15B8D5C69B}"/>
          </ac:picMkLst>
        </pc:picChg>
      </pc:sldChg>
      <pc:sldChg chg="modSp add mod">
        <pc:chgData name="범수 김" userId="863329ffd88cf9fc" providerId="LiveId" clId="{FB2495D4-81DE-4BB7-8676-CAA2F2FF3012}" dt="2023-10-18T10:51:52.160" v="22672" actId="20577"/>
        <pc:sldMkLst>
          <pc:docMk/>
          <pc:sldMk cId="663577803" sldId="467"/>
        </pc:sldMkLst>
        <pc:spChg chg="mod">
          <ac:chgData name="범수 김" userId="863329ffd88cf9fc" providerId="LiveId" clId="{FB2495D4-81DE-4BB7-8676-CAA2F2FF3012}" dt="2023-10-18T10:51:52.160" v="22672" actId="20577"/>
          <ac:spMkLst>
            <pc:docMk/>
            <pc:sldMk cId="663577803" sldId="46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0:56:41.629" v="22896" actId="20577"/>
        <pc:sldMkLst>
          <pc:docMk/>
          <pc:sldMk cId="1703014968" sldId="468"/>
        </pc:sldMkLst>
        <pc:spChg chg="mod">
          <ac:chgData name="범수 김" userId="863329ffd88cf9fc" providerId="LiveId" clId="{FB2495D4-81DE-4BB7-8676-CAA2F2FF3012}" dt="2023-10-18T10:56:41.629" v="22896" actId="20577"/>
          <ac:spMkLst>
            <pc:docMk/>
            <pc:sldMk cId="1703014968" sldId="468"/>
            <ac:spMk id="2" creationId="{E745A5AE-871C-6817-E3C2-BE6DFBF7DA50}"/>
          </ac:spMkLst>
        </pc:spChg>
        <pc:picChg chg="add mod">
          <ac:chgData name="범수 김" userId="863329ffd88cf9fc" providerId="LiveId" clId="{FB2495D4-81DE-4BB7-8676-CAA2F2FF3012}" dt="2023-10-18T10:52:28.987" v="22680" actId="1076"/>
          <ac:picMkLst>
            <pc:docMk/>
            <pc:sldMk cId="1703014968" sldId="468"/>
            <ac:picMk id="4" creationId="{C7FBB922-AF62-DAF9-7ED0-07003F968EFA}"/>
          </ac:picMkLst>
        </pc:picChg>
        <pc:picChg chg="del">
          <ac:chgData name="범수 김" userId="863329ffd88cf9fc" providerId="LiveId" clId="{FB2495D4-81DE-4BB7-8676-CAA2F2FF3012}" dt="2023-10-18T10:51:55.244" v="22674" actId="478"/>
          <ac:picMkLst>
            <pc:docMk/>
            <pc:sldMk cId="1703014968" sldId="468"/>
            <ac:picMk id="5" creationId="{FC48D65F-D67D-2474-69AA-8F15B8D5C69B}"/>
          </ac:picMkLst>
        </pc:picChg>
        <pc:picChg chg="add mod">
          <ac:chgData name="범수 김" userId="863329ffd88cf9fc" providerId="LiveId" clId="{FB2495D4-81DE-4BB7-8676-CAA2F2FF3012}" dt="2023-10-18T10:52:41.017" v="22684" actId="1076"/>
          <ac:picMkLst>
            <pc:docMk/>
            <pc:sldMk cId="1703014968" sldId="468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0:59:04.712" v="22963" actId="20577"/>
        <pc:sldMkLst>
          <pc:docMk/>
          <pc:sldMk cId="2785437574" sldId="469"/>
        </pc:sldMkLst>
        <pc:spChg chg="mod">
          <ac:chgData name="범수 김" userId="863329ffd88cf9fc" providerId="LiveId" clId="{FB2495D4-81DE-4BB7-8676-CAA2F2FF3012}" dt="2023-10-18T10:59:04.712" v="22963" actId="20577"/>
          <ac:spMkLst>
            <pc:docMk/>
            <pc:sldMk cId="2785437574" sldId="469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18T11:02:31.799" v="23765" actId="20577"/>
        <pc:sldMkLst>
          <pc:docMk/>
          <pc:sldMk cId="3442440935" sldId="470"/>
        </pc:sldMkLst>
        <pc:spChg chg="mod">
          <ac:chgData name="범수 김" userId="863329ffd88cf9fc" providerId="LiveId" clId="{FB2495D4-81DE-4BB7-8676-CAA2F2FF3012}" dt="2023-10-18T11:02:31.799" v="23765" actId="20577"/>
          <ac:spMkLst>
            <pc:docMk/>
            <pc:sldMk cId="3442440935" sldId="470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0:59:29.107" v="22974" actId="14100"/>
          <ac:spMkLst>
            <pc:docMk/>
            <pc:sldMk cId="3442440935" sldId="470"/>
            <ac:spMk id="6" creationId="{6CFF64AF-A420-0052-536D-F24AEC454FD2}"/>
          </ac:spMkLst>
        </pc:spChg>
        <pc:picChg chg="del">
          <ac:chgData name="범수 김" userId="863329ffd88cf9fc" providerId="LiveId" clId="{FB2495D4-81DE-4BB7-8676-CAA2F2FF3012}" dt="2023-10-18T10:59:09.362" v="22967" actId="478"/>
          <ac:picMkLst>
            <pc:docMk/>
            <pc:sldMk cId="3442440935" sldId="470"/>
            <ac:picMk id="4" creationId="{C7FBB922-AF62-DAF9-7ED0-07003F968EFA}"/>
          </ac:picMkLst>
        </pc:picChg>
        <pc:picChg chg="add mod">
          <ac:chgData name="범수 김" userId="863329ffd88cf9fc" providerId="LiveId" clId="{FB2495D4-81DE-4BB7-8676-CAA2F2FF3012}" dt="2023-10-18T10:59:18.134" v="22971" actId="208"/>
          <ac:picMkLst>
            <pc:docMk/>
            <pc:sldMk cId="3442440935" sldId="470"/>
            <ac:picMk id="5" creationId="{A7FF90BD-480F-B4AB-0531-C1DA79E23575}"/>
          </ac:picMkLst>
        </pc:picChg>
        <pc:picChg chg="del">
          <ac:chgData name="범수 김" userId="863329ffd88cf9fc" providerId="LiveId" clId="{FB2495D4-81DE-4BB7-8676-CAA2F2FF3012}" dt="2023-10-18T10:59:09.568" v="22968" actId="478"/>
          <ac:picMkLst>
            <pc:docMk/>
            <pc:sldMk cId="3442440935" sldId="470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1:06:12.178" v="23927" actId="20577"/>
        <pc:sldMkLst>
          <pc:docMk/>
          <pc:sldMk cId="1829311630" sldId="471"/>
        </pc:sldMkLst>
        <pc:spChg chg="mod">
          <ac:chgData name="범수 김" userId="863329ffd88cf9fc" providerId="LiveId" clId="{FB2495D4-81DE-4BB7-8676-CAA2F2FF3012}" dt="2023-10-18T11:06:12.178" v="23927" actId="20577"/>
          <ac:spMkLst>
            <pc:docMk/>
            <pc:sldMk cId="1829311630" sldId="47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07:21.407" v="24186" actId="164"/>
        <pc:sldMkLst>
          <pc:docMk/>
          <pc:sldMk cId="1522673443" sldId="472"/>
        </pc:sldMkLst>
        <pc:spChg chg="mod">
          <ac:chgData name="범수 김" userId="863329ffd88cf9fc" providerId="LiveId" clId="{FB2495D4-81DE-4BB7-8676-CAA2F2FF3012}" dt="2023-10-18T11:07:14.942" v="24183" actId="20577"/>
          <ac:spMkLst>
            <pc:docMk/>
            <pc:sldMk cId="1522673443" sldId="472"/>
            <ac:spMk id="2" creationId="{E745A5AE-871C-6817-E3C2-BE6DFBF7DA50}"/>
          </ac:spMkLst>
        </pc:spChg>
        <pc:spChg chg="del mod">
          <ac:chgData name="범수 김" userId="863329ffd88cf9fc" providerId="LiveId" clId="{FB2495D4-81DE-4BB7-8676-CAA2F2FF3012}" dt="2023-10-18T11:06:29.665" v="23934" actId="21"/>
          <ac:spMkLst>
            <pc:docMk/>
            <pc:sldMk cId="1522673443" sldId="472"/>
            <ac:spMk id="6" creationId="{6CFF64AF-A420-0052-536D-F24AEC454FD2}"/>
          </ac:spMkLst>
        </pc:spChg>
        <pc:spChg chg="add mod">
          <ac:chgData name="범수 김" userId="863329ffd88cf9fc" providerId="LiveId" clId="{FB2495D4-81DE-4BB7-8676-CAA2F2FF3012}" dt="2023-10-18T11:07:21.407" v="24186" actId="164"/>
          <ac:spMkLst>
            <pc:docMk/>
            <pc:sldMk cId="1522673443" sldId="472"/>
            <ac:spMk id="7" creationId="{296D0CD2-FC33-9F16-D510-B24A9AA245FF}"/>
          </ac:spMkLst>
        </pc:spChg>
        <pc:grpChg chg="add mod">
          <ac:chgData name="범수 김" userId="863329ffd88cf9fc" providerId="LiveId" clId="{FB2495D4-81DE-4BB7-8676-CAA2F2FF3012}" dt="2023-10-18T11:07:21.407" v="24186" actId="164"/>
          <ac:grpSpMkLst>
            <pc:docMk/>
            <pc:sldMk cId="1522673443" sldId="472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07:21.407" v="24186" actId="164"/>
          <ac:picMkLst>
            <pc:docMk/>
            <pc:sldMk cId="1522673443" sldId="472"/>
            <ac:picMk id="4" creationId="{418FE135-9E4F-4F2B-E854-72DCD7BA8CDE}"/>
          </ac:picMkLst>
        </pc:picChg>
        <pc:picChg chg="del">
          <ac:chgData name="범수 김" userId="863329ffd88cf9fc" providerId="LiveId" clId="{FB2495D4-81DE-4BB7-8676-CAA2F2FF3012}" dt="2023-10-18T11:06:16.990" v="23929" actId="478"/>
          <ac:picMkLst>
            <pc:docMk/>
            <pc:sldMk cId="1522673443" sldId="472"/>
            <ac:picMk id="5" creationId="{A7FF90BD-480F-B4AB-0531-C1DA79E23575}"/>
          </ac:picMkLst>
        </pc:picChg>
      </pc:sldChg>
      <pc:sldChg chg="modSp add mod">
        <pc:chgData name="범수 김" userId="863329ffd88cf9fc" providerId="LiveId" clId="{FB2495D4-81DE-4BB7-8676-CAA2F2FF3012}" dt="2023-10-18T11:10:28.614" v="24315" actId="20577"/>
        <pc:sldMkLst>
          <pc:docMk/>
          <pc:sldMk cId="1716289525" sldId="473"/>
        </pc:sldMkLst>
        <pc:spChg chg="mod">
          <ac:chgData name="범수 김" userId="863329ffd88cf9fc" providerId="LiveId" clId="{FB2495D4-81DE-4BB7-8676-CAA2F2FF3012}" dt="2023-10-18T11:10:28.614" v="24315" actId="20577"/>
          <ac:spMkLst>
            <pc:docMk/>
            <pc:sldMk cId="1716289525" sldId="4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7:23.460" v="25353"/>
        <pc:sldMkLst>
          <pc:docMk/>
          <pc:sldMk cId="2099287968" sldId="474"/>
        </pc:sldMkLst>
        <pc:spChg chg="mod">
          <ac:chgData name="범수 김" userId="863329ffd88cf9fc" providerId="LiveId" clId="{FB2495D4-81DE-4BB7-8676-CAA2F2FF3012}" dt="2023-10-18T11:27:16.286" v="25349" actId="1076"/>
          <ac:spMkLst>
            <pc:docMk/>
            <pc:sldMk cId="2099287968" sldId="474"/>
            <ac:spMk id="2" creationId="{E745A5AE-871C-6817-E3C2-BE6DFBF7DA50}"/>
          </ac:spMkLst>
        </pc:spChg>
        <pc:spChg chg="add del mod">
          <ac:chgData name="범수 김" userId="863329ffd88cf9fc" providerId="LiveId" clId="{FB2495D4-81DE-4BB7-8676-CAA2F2FF3012}" dt="2023-10-18T11:27:23.460" v="25353"/>
          <ac:spMkLst>
            <pc:docMk/>
            <pc:sldMk cId="2099287968" sldId="474"/>
            <ac:spMk id="6" creationId="{1ED5F86E-F3F0-7249-F637-1FB41028B787}"/>
          </ac:spMkLst>
        </pc:spChg>
        <pc:grpChg chg="del">
          <ac:chgData name="범수 김" userId="863329ffd88cf9fc" providerId="LiveId" clId="{FB2495D4-81DE-4BB7-8676-CAA2F2FF3012}" dt="2023-10-18T11:10:31.810" v="24317" actId="478"/>
          <ac:grpSpMkLst>
            <pc:docMk/>
            <pc:sldMk cId="2099287968" sldId="474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27:21.012" v="25350" actId="208"/>
          <ac:picMkLst>
            <pc:docMk/>
            <pc:sldMk cId="2099287968" sldId="474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8T11:27:57.848" v="25406" actId="20577"/>
        <pc:sldMkLst>
          <pc:docMk/>
          <pc:sldMk cId="1364096228" sldId="475"/>
        </pc:sldMkLst>
        <pc:spChg chg="mod">
          <ac:chgData name="범수 김" userId="863329ffd88cf9fc" providerId="LiveId" clId="{FB2495D4-81DE-4BB7-8676-CAA2F2FF3012}" dt="2023-10-18T11:27:57.848" v="25406" actId="20577"/>
          <ac:spMkLst>
            <pc:docMk/>
            <pc:sldMk cId="1364096228" sldId="47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9:19.101" v="25741" actId="164"/>
        <pc:sldMkLst>
          <pc:docMk/>
          <pc:sldMk cId="2198277856" sldId="476"/>
        </pc:sldMkLst>
        <pc:spChg chg="mod">
          <ac:chgData name="범수 김" userId="863329ffd88cf9fc" providerId="LiveId" clId="{FB2495D4-81DE-4BB7-8676-CAA2F2FF3012}" dt="2023-10-18T11:29:05.089" v="25736" actId="20577"/>
          <ac:spMkLst>
            <pc:docMk/>
            <pc:sldMk cId="2198277856" sldId="476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1:29:19.101" v="25741" actId="164"/>
          <ac:spMkLst>
            <pc:docMk/>
            <pc:sldMk cId="2198277856" sldId="476"/>
            <ac:spMk id="6" creationId="{4F1E9282-D277-F3AB-680C-2800AE9DA20A}"/>
          </ac:spMkLst>
        </pc:spChg>
        <pc:grpChg chg="add mod">
          <ac:chgData name="범수 김" userId="863329ffd88cf9fc" providerId="LiveId" clId="{FB2495D4-81DE-4BB7-8676-CAA2F2FF3012}" dt="2023-10-18T11:29:19.101" v="25741" actId="164"/>
          <ac:grpSpMkLst>
            <pc:docMk/>
            <pc:sldMk cId="2198277856" sldId="476"/>
            <ac:grpSpMk id="7" creationId="{88000A49-1FE8-D151-426D-8E1FBB98A7E3}"/>
          </ac:grpSpMkLst>
        </pc:grpChg>
        <pc:picChg chg="add mod">
          <ac:chgData name="범수 김" userId="863329ffd88cf9fc" providerId="LiveId" clId="{FB2495D4-81DE-4BB7-8676-CAA2F2FF3012}" dt="2023-10-18T11:29:19.101" v="25741" actId="164"/>
          <ac:picMkLst>
            <pc:docMk/>
            <pc:sldMk cId="2198277856" sldId="476"/>
            <ac:picMk id="4" creationId="{4462EAFD-ABF6-FD77-504E-B1657CBCECDB}"/>
          </ac:picMkLst>
        </pc:picChg>
        <pc:picChg chg="del">
          <ac:chgData name="범수 김" userId="863329ffd88cf9fc" providerId="LiveId" clId="{FB2495D4-81DE-4BB7-8676-CAA2F2FF3012}" dt="2023-10-18T11:28:00.390" v="25408" actId="478"/>
          <ac:picMkLst>
            <pc:docMk/>
            <pc:sldMk cId="2198277856" sldId="476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9T10:48:53.902" v="25915" actId="20577"/>
        <pc:sldMkLst>
          <pc:docMk/>
          <pc:sldMk cId="3930596591" sldId="477"/>
        </pc:sldMkLst>
        <pc:spChg chg="mod">
          <ac:chgData name="범수 김" userId="863329ffd88cf9fc" providerId="LiveId" clId="{FB2495D4-81DE-4BB7-8676-CAA2F2FF3012}" dt="2023-10-19T10:48:53.902" v="25915" actId="20577"/>
          <ac:spMkLst>
            <pc:docMk/>
            <pc:sldMk cId="3930596591" sldId="47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4:53.145" v="26254" actId="20577"/>
        <pc:sldMkLst>
          <pc:docMk/>
          <pc:sldMk cId="639235856" sldId="478"/>
        </pc:sldMkLst>
        <pc:spChg chg="del">
          <ac:chgData name="범수 김" userId="863329ffd88cf9fc" providerId="LiveId" clId="{FB2495D4-81DE-4BB7-8676-CAA2F2FF3012}" dt="2023-10-19T10:48:56.559" v="25917" actId="478"/>
          <ac:spMkLst>
            <pc:docMk/>
            <pc:sldMk cId="639235856" sldId="478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4:53.145" v="26254" actId="20577"/>
          <ac:spMkLst>
            <pc:docMk/>
            <pc:sldMk cId="639235856" sldId="478"/>
            <ac:spMk id="5" creationId="{30CA553B-3975-3450-AA0A-2DD1C14C33B1}"/>
          </ac:spMkLst>
        </pc:spChg>
        <pc:picChg chg="add mod">
          <ac:chgData name="범수 김" userId="863329ffd88cf9fc" providerId="LiveId" clId="{FB2495D4-81DE-4BB7-8676-CAA2F2FF3012}" dt="2023-10-19T10:49:04.747" v="25921" actId="1076"/>
          <ac:picMkLst>
            <pc:docMk/>
            <pc:sldMk cId="639235856" sldId="478"/>
            <ac:picMk id="3" creationId="{B2104B1C-399D-CE85-1610-E55025C183BB}"/>
          </ac:picMkLst>
        </pc:picChg>
      </pc:sldChg>
      <pc:sldChg chg="modSp add mod">
        <pc:chgData name="범수 김" userId="863329ffd88cf9fc" providerId="LiveId" clId="{FB2495D4-81DE-4BB7-8676-CAA2F2FF3012}" dt="2023-10-19T10:56:17.770" v="26288" actId="20577"/>
        <pc:sldMkLst>
          <pc:docMk/>
          <pc:sldMk cId="66880854" sldId="479"/>
        </pc:sldMkLst>
        <pc:spChg chg="mod">
          <ac:chgData name="범수 김" userId="863329ffd88cf9fc" providerId="LiveId" clId="{FB2495D4-81DE-4BB7-8676-CAA2F2FF3012}" dt="2023-10-19T10:56:17.770" v="26288" actId="20577"/>
          <ac:spMkLst>
            <pc:docMk/>
            <pc:sldMk cId="66880854" sldId="47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7:22.536" v="26686" actId="1076"/>
        <pc:sldMkLst>
          <pc:docMk/>
          <pc:sldMk cId="2862934909" sldId="480"/>
        </pc:sldMkLst>
        <pc:spChg chg="del">
          <ac:chgData name="범수 김" userId="863329ffd88cf9fc" providerId="LiveId" clId="{FB2495D4-81DE-4BB7-8676-CAA2F2FF3012}" dt="2023-10-19T10:56:21.077" v="26290" actId="478"/>
          <ac:spMkLst>
            <pc:docMk/>
            <pc:sldMk cId="2862934909" sldId="480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7:22.536" v="26686" actId="1076"/>
          <ac:spMkLst>
            <pc:docMk/>
            <pc:sldMk cId="2862934909" sldId="480"/>
            <ac:spMk id="5" creationId="{13A4BE60-933A-8A7D-3E91-A30E841FA76B}"/>
          </ac:spMkLst>
        </pc:spChg>
        <pc:picChg chg="add mod">
          <ac:chgData name="범수 김" userId="863329ffd88cf9fc" providerId="LiveId" clId="{FB2495D4-81DE-4BB7-8676-CAA2F2FF3012}" dt="2023-10-19T10:56:27.306" v="26293" actId="208"/>
          <ac:picMkLst>
            <pc:docMk/>
            <pc:sldMk cId="2862934909" sldId="480"/>
            <ac:picMk id="3" creationId="{F474CABE-AC75-0F16-7D3F-39577B10351E}"/>
          </ac:picMkLst>
        </pc:picChg>
      </pc:sldChg>
      <pc:sldChg chg="modSp add mod">
        <pc:chgData name="범수 김" userId="863329ffd88cf9fc" providerId="LiveId" clId="{FB2495D4-81DE-4BB7-8676-CAA2F2FF3012}" dt="2023-10-19T11:12:05.942" v="26724" actId="20577"/>
        <pc:sldMkLst>
          <pc:docMk/>
          <pc:sldMk cId="993351561" sldId="481"/>
        </pc:sldMkLst>
        <pc:spChg chg="mod">
          <ac:chgData name="범수 김" userId="863329ffd88cf9fc" providerId="LiveId" clId="{FB2495D4-81DE-4BB7-8676-CAA2F2FF3012}" dt="2023-10-19T11:12:05.942" v="26724" actId="20577"/>
          <ac:spMkLst>
            <pc:docMk/>
            <pc:sldMk cId="993351561" sldId="48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9T12:18:58.774" v="26831"/>
        <pc:sldMkLst>
          <pc:docMk/>
          <pc:sldMk cId="120872548" sldId="482"/>
        </pc:sldMkLst>
        <pc:spChg chg="mod">
          <ac:chgData name="범수 김" userId="863329ffd88cf9fc" providerId="LiveId" clId="{FB2495D4-81DE-4BB7-8676-CAA2F2FF3012}" dt="2023-10-19T12:18:58.774" v="26831"/>
          <ac:spMkLst>
            <pc:docMk/>
            <pc:sldMk cId="120872548" sldId="48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2:22:42.429" v="27371" actId="20577"/>
        <pc:sldMkLst>
          <pc:docMk/>
          <pc:sldMk cId="803836616" sldId="483"/>
        </pc:sldMkLst>
        <pc:spChg chg="del">
          <ac:chgData name="범수 김" userId="863329ffd88cf9fc" providerId="LiveId" clId="{FB2495D4-81DE-4BB7-8676-CAA2F2FF3012}" dt="2023-10-19T12:19:01.273" v="26833" actId="478"/>
          <ac:spMkLst>
            <pc:docMk/>
            <pc:sldMk cId="803836616" sldId="483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2:22:42.429" v="27371" actId="20577"/>
          <ac:spMkLst>
            <pc:docMk/>
            <pc:sldMk cId="803836616" sldId="483"/>
            <ac:spMk id="5" creationId="{5CAA8691-0B75-535B-5E46-BB1DEEB62081}"/>
          </ac:spMkLst>
        </pc:spChg>
        <pc:picChg chg="add mod">
          <ac:chgData name="범수 김" userId="863329ffd88cf9fc" providerId="LiveId" clId="{FB2495D4-81DE-4BB7-8676-CAA2F2FF3012}" dt="2023-10-19T12:19:09.070" v="26836" actId="208"/>
          <ac:picMkLst>
            <pc:docMk/>
            <pc:sldMk cId="803836616" sldId="483"/>
            <ac:picMk id="3" creationId="{1A1A743A-69FE-CC8A-63EF-487447223273}"/>
          </ac:picMkLst>
        </pc:picChg>
      </pc:sldChg>
      <pc:sldChg chg="modSp add mod">
        <pc:chgData name="범수 김" userId="863329ffd88cf9fc" providerId="LiveId" clId="{FB2495D4-81DE-4BB7-8676-CAA2F2FF3012}" dt="2023-10-22T04:29:17.573" v="27893" actId="20577"/>
        <pc:sldMkLst>
          <pc:docMk/>
          <pc:sldMk cId="3879735490" sldId="484"/>
        </pc:sldMkLst>
        <pc:spChg chg="mod">
          <ac:chgData name="범수 김" userId="863329ffd88cf9fc" providerId="LiveId" clId="{FB2495D4-81DE-4BB7-8676-CAA2F2FF3012}" dt="2023-10-22T04:29:17.573" v="27893" actId="20577"/>
          <ac:spMkLst>
            <pc:docMk/>
            <pc:sldMk cId="3879735490" sldId="48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29:53.988" v="27966" actId="208"/>
        <pc:sldMkLst>
          <pc:docMk/>
          <pc:sldMk cId="778659865" sldId="485"/>
        </pc:sldMkLst>
        <pc:spChg chg="mod">
          <ac:chgData name="범수 김" userId="863329ffd88cf9fc" providerId="LiveId" clId="{FB2495D4-81DE-4BB7-8676-CAA2F2FF3012}" dt="2023-10-22T04:24:22.731" v="27834" actId="20577"/>
          <ac:spMkLst>
            <pc:docMk/>
            <pc:sldMk cId="778659865" sldId="485"/>
            <ac:spMk id="5" creationId="{5CAA8691-0B75-535B-5E46-BB1DEEB62081}"/>
          </ac:spMkLst>
        </pc:spChg>
        <pc:spChg chg="add mod">
          <ac:chgData name="범수 김" userId="863329ffd88cf9fc" providerId="LiveId" clId="{FB2495D4-81DE-4BB7-8676-CAA2F2FF3012}" dt="2023-10-22T04:29:47.047" v="27963" actId="20577"/>
          <ac:spMkLst>
            <pc:docMk/>
            <pc:sldMk cId="778659865" sldId="485"/>
            <ac:spMk id="8" creationId="{32791D15-F32F-7034-A246-68C64BCBEF98}"/>
          </ac:spMkLst>
        </pc:spChg>
        <pc:picChg chg="del">
          <ac:chgData name="범수 김" userId="863329ffd88cf9fc" providerId="LiveId" clId="{FB2495D4-81DE-4BB7-8676-CAA2F2FF3012}" dt="2023-10-22T04:22:56.397" v="27439" actId="478"/>
          <ac:picMkLst>
            <pc:docMk/>
            <pc:sldMk cId="778659865" sldId="485"/>
            <ac:picMk id="3" creationId="{1A1A743A-69FE-CC8A-63EF-487447223273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4" creationId="{83565386-5CE6-87D1-D317-C74996A4774E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7" creationId="{1D5B3277-50F6-E711-24BD-6C120EBA9C96}"/>
          </ac:picMkLst>
        </pc:picChg>
        <pc:picChg chg="add mod">
          <ac:chgData name="범수 김" userId="863329ffd88cf9fc" providerId="LiveId" clId="{FB2495D4-81DE-4BB7-8676-CAA2F2FF3012}" dt="2023-10-22T04:29:53.988" v="27966" actId="208"/>
          <ac:picMkLst>
            <pc:docMk/>
            <pc:sldMk cId="778659865" sldId="485"/>
            <ac:picMk id="10" creationId="{BE04712D-2AFD-0286-DBB7-F2E948F931C7}"/>
          </ac:picMkLst>
        </pc:picChg>
      </pc:sldChg>
      <pc:sldChg chg="modSp add mod">
        <pc:chgData name="범수 김" userId="863329ffd88cf9fc" providerId="LiveId" clId="{FB2495D4-81DE-4BB7-8676-CAA2F2FF3012}" dt="2023-10-22T04:34:34.204" v="28060" actId="20577"/>
        <pc:sldMkLst>
          <pc:docMk/>
          <pc:sldMk cId="3632963652" sldId="486"/>
        </pc:sldMkLst>
        <pc:spChg chg="mod">
          <ac:chgData name="범수 김" userId="863329ffd88cf9fc" providerId="LiveId" clId="{FB2495D4-81DE-4BB7-8676-CAA2F2FF3012}" dt="2023-10-22T04:34:34.204" v="28060" actId="20577"/>
          <ac:spMkLst>
            <pc:docMk/>
            <pc:sldMk cId="3632963652" sldId="48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34:49.080" v="28068" actId="208"/>
        <pc:sldMkLst>
          <pc:docMk/>
          <pc:sldMk cId="2216160633" sldId="487"/>
        </pc:sldMkLst>
        <pc:spChg chg="del">
          <ac:chgData name="범수 김" userId="863329ffd88cf9fc" providerId="LiveId" clId="{FB2495D4-81DE-4BB7-8676-CAA2F2FF3012}" dt="2023-10-22T04:34:37.055" v="28062" actId="478"/>
          <ac:spMkLst>
            <pc:docMk/>
            <pc:sldMk cId="2216160633" sldId="487"/>
            <ac:spMk id="4" creationId="{937D70B7-A701-7B95-8DA0-F29E9592B350}"/>
          </ac:spMkLst>
        </pc:spChg>
        <pc:picChg chg="add del mod">
          <ac:chgData name="범수 김" userId="863329ffd88cf9fc" providerId="LiveId" clId="{FB2495D4-81DE-4BB7-8676-CAA2F2FF3012}" dt="2023-10-22T04:34:47.697" v="28066" actId="478"/>
          <ac:picMkLst>
            <pc:docMk/>
            <pc:sldMk cId="2216160633" sldId="487"/>
            <ac:picMk id="3" creationId="{4B7227B5-D131-2392-A6EA-BE34EEA6D72B}"/>
          </ac:picMkLst>
        </pc:picChg>
        <pc:picChg chg="add mod">
          <ac:chgData name="범수 김" userId="863329ffd88cf9fc" providerId="LiveId" clId="{FB2495D4-81DE-4BB7-8676-CAA2F2FF3012}" dt="2023-10-22T04:34:49.080" v="28068" actId="208"/>
          <ac:picMkLst>
            <pc:docMk/>
            <pc:sldMk cId="2216160633" sldId="487"/>
            <ac:picMk id="6" creationId="{6A0147C6-B969-2502-F8AC-79508F28AC48}"/>
          </ac:picMkLst>
        </pc:picChg>
      </pc:sldChg>
      <pc:sldChg chg="modSp add mod">
        <pc:chgData name="범수 김" userId="863329ffd88cf9fc" providerId="LiveId" clId="{FB2495D4-81DE-4BB7-8676-CAA2F2FF3012}" dt="2023-10-23T11:13:04.757" v="28267" actId="20577"/>
        <pc:sldMkLst>
          <pc:docMk/>
          <pc:sldMk cId="1882473287" sldId="488"/>
        </pc:sldMkLst>
        <pc:spChg chg="mod">
          <ac:chgData name="범수 김" userId="863329ffd88cf9fc" providerId="LiveId" clId="{FB2495D4-81DE-4BB7-8676-CAA2F2FF3012}" dt="2023-10-23T11:13:04.757" v="28267" actId="20577"/>
          <ac:spMkLst>
            <pc:docMk/>
            <pc:sldMk cId="1882473287" sldId="488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14:21.068" v="28716" actId="1076"/>
        <pc:sldMkLst>
          <pc:docMk/>
          <pc:sldMk cId="1355873934" sldId="489"/>
        </pc:sldMkLst>
        <pc:spChg chg="add mod">
          <ac:chgData name="범수 김" userId="863329ffd88cf9fc" providerId="LiveId" clId="{FB2495D4-81DE-4BB7-8676-CAA2F2FF3012}" dt="2023-10-23T11:14:17.791" v="28715" actId="20577"/>
          <ac:spMkLst>
            <pc:docMk/>
            <pc:sldMk cId="1355873934" sldId="489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14:21.068" v="28716" actId="1076"/>
          <ac:picMkLst>
            <pc:docMk/>
            <pc:sldMk cId="1355873934" sldId="489"/>
            <ac:picMk id="3" creationId="{8AC25197-84D2-FE11-5239-97EE98A86279}"/>
          </ac:picMkLst>
        </pc:picChg>
        <pc:picChg chg="del">
          <ac:chgData name="범수 김" userId="863329ffd88cf9fc" providerId="LiveId" clId="{FB2495D4-81DE-4BB7-8676-CAA2F2FF3012}" dt="2023-10-23T11:13:08.062" v="28269" actId="478"/>
          <ac:picMkLst>
            <pc:docMk/>
            <pc:sldMk cId="1355873934" sldId="489"/>
            <ac:picMk id="6" creationId="{6A0147C6-B969-2502-F8AC-79508F28AC48}"/>
          </ac:picMkLst>
        </pc:picChg>
      </pc:sldChg>
      <pc:sldChg chg="addSp delSp modSp add mod">
        <pc:chgData name="범수 김" userId="863329ffd88cf9fc" providerId="LiveId" clId="{FB2495D4-81DE-4BB7-8676-CAA2F2FF3012}" dt="2023-10-23T11:17:48.078" v="29038" actId="20577"/>
        <pc:sldMkLst>
          <pc:docMk/>
          <pc:sldMk cId="946096043" sldId="490"/>
        </pc:sldMkLst>
        <pc:spChg chg="mod">
          <ac:chgData name="범수 김" userId="863329ffd88cf9fc" providerId="LiveId" clId="{FB2495D4-81DE-4BB7-8676-CAA2F2FF3012}" dt="2023-10-23T11:17:48.078" v="29038" actId="20577"/>
          <ac:spMkLst>
            <pc:docMk/>
            <pc:sldMk cId="946096043" sldId="490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14:36.553" v="28718" actId="478"/>
          <ac:picMkLst>
            <pc:docMk/>
            <pc:sldMk cId="946096043" sldId="490"/>
            <ac:picMk id="3" creationId="{8AC25197-84D2-FE11-5239-97EE98A86279}"/>
          </ac:picMkLst>
        </pc:picChg>
        <pc:picChg chg="add mod">
          <ac:chgData name="범수 김" userId="863329ffd88cf9fc" providerId="LiveId" clId="{FB2495D4-81DE-4BB7-8676-CAA2F2FF3012}" dt="2023-10-23T11:14:46.577" v="28721" actId="208"/>
          <ac:picMkLst>
            <pc:docMk/>
            <pc:sldMk cId="946096043" sldId="490"/>
            <ac:picMk id="5" creationId="{11889B4D-07AF-2C10-E170-36926F40B265}"/>
          </ac:picMkLst>
        </pc:picChg>
        <pc:picChg chg="add mod">
          <ac:chgData name="범수 김" userId="863329ffd88cf9fc" providerId="LiveId" clId="{FB2495D4-81DE-4BB7-8676-CAA2F2FF3012}" dt="2023-10-23T11:16:07.197" v="28723" actId="1076"/>
          <ac:picMkLst>
            <pc:docMk/>
            <pc:sldMk cId="946096043" sldId="490"/>
            <ac:picMk id="7" creationId="{25D486E2-5DB6-1B51-377E-688BEABA2B1D}"/>
          </ac:picMkLst>
        </pc:picChg>
      </pc:sldChg>
      <pc:sldChg chg="modSp add mod">
        <pc:chgData name="범수 김" userId="863329ffd88cf9fc" providerId="LiveId" clId="{FB2495D4-81DE-4BB7-8676-CAA2F2FF3012}" dt="2023-10-23T11:26:54.952" v="30200" actId="20577"/>
        <pc:sldMkLst>
          <pc:docMk/>
          <pc:sldMk cId="3296067337" sldId="491"/>
        </pc:sldMkLst>
        <pc:spChg chg="mod">
          <ac:chgData name="범수 김" userId="863329ffd88cf9fc" providerId="LiveId" clId="{FB2495D4-81DE-4BB7-8676-CAA2F2FF3012}" dt="2023-10-23T11:26:54.952" v="30200" actId="20577"/>
          <ac:spMkLst>
            <pc:docMk/>
            <pc:sldMk cId="3296067337" sldId="49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7:08.630" v="30219" actId="20577"/>
        <pc:sldMkLst>
          <pc:docMk/>
          <pc:sldMk cId="4215252621" sldId="492"/>
        </pc:sldMkLst>
        <pc:spChg chg="mod">
          <ac:chgData name="범수 김" userId="863329ffd88cf9fc" providerId="LiveId" clId="{FB2495D4-81DE-4BB7-8676-CAA2F2FF3012}" dt="2023-10-23T11:27:08.630" v="30219" actId="20577"/>
          <ac:spMkLst>
            <pc:docMk/>
            <pc:sldMk cId="4215252621" sldId="492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20:11.664" v="29100" actId="208"/>
          <ac:picMkLst>
            <pc:docMk/>
            <pc:sldMk cId="4215252621" sldId="492"/>
            <ac:picMk id="3" creationId="{3E6C23ED-D42F-3B71-9F6C-49BAB019D9A6}"/>
          </ac:picMkLst>
        </pc:picChg>
        <pc:picChg chg="del">
          <ac:chgData name="범수 김" userId="863329ffd88cf9fc" providerId="LiveId" clId="{FB2495D4-81DE-4BB7-8676-CAA2F2FF3012}" dt="2023-10-23T11:20:03.418" v="29096" actId="478"/>
          <ac:picMkLst>
            <pc:docMk/>
            <pc:sldMk cId="4215252621" sldId="492"/>
            <ac:picMk id="5" creationId="{11889B4D-07AF-2C10-E170-36926F40B265}"/>
          </ac:picMkLst>
        </pc:picChg>
        <pc:picChg chg="del">
          <ac:chgData name="범수 김" userId="863329ffd88cf9fc" providerId="LiveId" clId="{FB2495D4-81DE-4BB7-8676-CAA2F2FF3012}" dt="2023-10-23T11:20:03.598" v="29097" actId="478"/>
          <ac:picMkLst>
            <pc:docMk/>
            <pc:sldMk cId="4215252621" sldId="492"/>
            <ac:picMk id="7" creationId="{25D486E2-5DB6-1B51-377E-688BEABA2B1D}"/>
          </ac:picMkLst>
        </pc:picChg>
        <pc:picChg chg="add mod">
          <ac:chgData name="범수 김" userId="863329ffd88cf9fc" providerId="LiveId" clId="{FB2495D4-81DE-4BB7-8676-CAA2F2FF3012}" dt="2023-10-23T11:21:34.479" v="29461" actId="208"/>
          <ac:picMkLst>
            <pc:docMk/>
            <pc:sldMk cId="4215252621" sldId="492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24:16.392" v="29629" actId="20577"/>
        <pc:sldMkLst>
          <pc:docMk/>
          <pc:sldMk cId="2308374545" sldId="493"/>
        </pc:sldMkLst>
        <pc:spChg chg="mod">
          <ac:chgData name="범수 김" userId="863329ffd88cf9fc" providerId="LiveId" clId="{FB2495D4-81DE-4BB7-8676-CAA2F2FF3012}" dt="2023-10-23T11:24:16.392" v="29629" actId="20577"/>
          <ac:spMkLst>
            <pc:docMk/>
            <pc:sldMk cId="2308374545" sldId="49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6:12.764" v="30137" actId="6549"/>
        <pc:sldMkLst>
          <pc:docMk/>
          <pc:sldMk cId="2564909310" sldId="494"/>
        </pc:sldMkLst>
        <pc:spChg chg="mod">
          <ac:chgData name="범수 김" userId="863329ffd88cf9fc" providerId="LiveId" clId="{FB2495D4-81DE-4BB7-8676-CAA2F2FF3012}" dt="2023-10-23T11:26:12.764" v="30137" actId="6549"/>
          <ac:spMkLst>
            <pc:docMk/>
            <pc:sldMk cId="2564909310" sldId="494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24:19.157" v="29631" actId="478"/>
          <ac:picMkLst>
            <pc:docMk/>
            <pc:sldMk cId="2564909310" sldId="494"/>
            <ac:picMk id="3" creationId="{3E6C23ED-D42F-3B71-9F6C-49BAB019D9A6}"/>
          </ac:picMkLst>
        </pc:picChg>
        <pc:picChg chg="add mod">
          <ac:chgData name="범수 김" userId="863329ffd88cf9fc" providerId="LiveId" clId="{FB2495D4-81DE-4BB7-8676-CAA2F2FF3012}" dt="2023-10-23T11:25:46.275" v="30100" actId="208"/>
          <ac:picMkLst>
            <pc:docMk/>
            <pc:sldMk cId="2564909310" sldId="494"/>
            <ac:picMk id="5" creationId="{C2C94331-E8E4-ACBF-311D-55DF34BAC347}"/>
          </ac:picMkLst>
        </pc:picChg>
        <pc:picChg chg="del mod">
          <ac:chgData name="범수 김" userId="863329ffd88cf9fc" providerId="LiveId" clId="{FB2495D4-81DE-4BB7-8676-CAA2F2FF3012}" dt="2023-10-23T11:24:19.341" v="29633" actId="478"/>
          <ac:picMkLst>
            <pc:docMk/>
            <pc:sldMk cId="2564909310" sldId="494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32:43.731" v="30385" actId="20577"/>
        <pc:sldMkLst>
          <pc:docMk/>
          <pc:sldMk cId="494158077" sldId="495"/>
        </pc:sldMkLst>
        <pc:spChg chg="mod">
          <ac:chgData name="범수 김" userId="863329ffd88cf9fc" providerId="LiveId" clId="{FB2495D4-81DE-4BB7-8676-CAA2F2FF3012}" dt="2023-10-23T11:32:43.731" v="30385" actId="20577"/>
          <ac:spMkLst>
            <pc:docMk/>
            <pc:sldMk cId="494158077" sldId="495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23T11:35:33.365" v="31402" actId="20577"/>
        <pc:sldMkLst>
          <pc:docMk/>
          <pc:sldMk cId="3079910543" sldId="496"/>
        </pc:sldMkLst>
        <pc:spChg chg="mod">
          <ac:chgData name="범수 김" userId="863329ffd88cf9fc" providerId="LiveId" clId="{FB2495D4-81DE-4BB7-8676-CAA2F2FF3012}" dt="2023-10-23T11:35:33.365" v="31402" actId="20577"/>
          <ac:spMkLst>
            <pc:docMk/>
            <pc:sldMk cId="3079910543" sldId="496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5:28.459" v="31369" actId="1076"/>
          <ac:picMkLst>
            <pc:docMk/>
            <pc:sldMk cId="3079910543" sldId="496"/>
            <ac:picMk id="3" creationId="{58E1FD95-4BF6-93E0-0797-C1979A53C63F}"/>
          </ac:picMkLst>
        </pc:picChg>
        <pc:picChg chg="del">
          <ac:chgData name="범수 김" userId="863329ffd88cf9fc" providerId="LiveId" clId="{FB2495D4-81DE-4BB7-8676-CAA2F2FF3012}" dt="2023-10-23T11:32:48.050" v="30389" actId="478"/>
          <ac:picMkLst>
            <pc:docMk/>
            <pc:sldMk cId="3079910543" sldId="496"/>
            <ac:picMk id="5" creationId="{C2C94331-E8E4-ACBF-311D-55DF34BAC347}"/>
          </ac:picMkLst>
        </pc:picChg>
      </pc:sldChg>
      <pc:sldChg chg="modSp add mod">
        <pc:chgData name="범수 김" userId="863329ffd88cf9fc" providerId="LiveId" clId="{FB2495D4-81DE-4BB7-8676-CAA2F2FF3012}" dt="2023-10-23T11:36:29.835" v="31503" actId="20577"/>
        <pc:sldMkLst>
          <pc:docMk/>
          <pc:sldMk cId="3056609352" sldId="497"/>
        </pc:sldMkLst>
        <pc:spChg chg="mod">
          <ac:chgData name="범수 김" userId="863329ffd88cf9fc" providerId="LiveId" clId="{FB2495D4-81DE-4BB7-8676-CAA2F2FF3012}" dt="2023-10-23T11:36:29.835" v="31503" actId="20577"/>
          <ac:spMkLst>
            <pc:docMk/>
            <pc:sldMk cId="3056609352" sldId="49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7:58.080" v="31873" actId="20577"/>
        <pc:sldMkLst>
          <pc:docMk/>
          <pc:sldMk cId="1396891192" sldId="498"/>
        </pc:sldMkLst>
        <pc:spChg chg="mod">
          <ac:chgData name="범수 김" userId="863329ffd88cf9fc" providerId="LiveId" clId="{FB2495D4-81DE-4BB7-8676-CAA2F2FF3012}" dt="2023-10-23T11:37:58.080" v="31873" actId="20577"/>
          <ac:spMkLst>
            <pc:docMk/>
            <pc:sldMk cId="1396891192" sldId="498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36:32.420" v="31505" actId="478"/>
          <ac:picMkLst>
            <pc:docMk/>
            <pc:sldMk cId="1396891192" sldId="498"/>
            <ac:picMk id="3" creationId="{58E1FD95-4BF6-93E0-0797-C1979A53C63F}"/>
          </ac:picMkLst>
        </pc:picChg>
        <pc:picChg chg="add mod">
          <ac:chgData name="범수 김" userId="863329ffd88cf9fc" providerId="LiveId" clId="{FB2495D4-81DE-4BB7-8676-CAA2F2FF3012}" dt="2023-10-23T11:36:56.853" v="31636" actId="208"/>
          <ac:picMkLst>
            <pc:docMk/>
            <pc:sldMk cId="1396891192" sldId="498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39:16.045" v="31920" actId="20577"/>
        <pc:sldMkLst>
          <pc:docMk/>
          <pc:sldMk cId="1929784758" sldId="499"/>
        </pc:sldMkLst>
        <pc:spChg chg="mod">
          <ac:chgData name="범수 김" userId="863329ffd88cf9fc" providerId="LiveId" clId="{FB2495D4-81DE-4BB7-8676-CAA2F2FF3012}" dt="2023-10-23T11:39:16.045" v="31920" actId="20577"/>
          <ac:spMkLst>
            <pc:docMk/>
            <pc:sldMk cId="1929784758" sldId="49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9:47.233" v="32043" actId="20577"/>
        <pc:sldMkLst>
          <pc:docMk/>
          <pc:sldMk cId="3044127904" sldId="500"/>
        </pc:sldMkLst>
        <pc:spChg chg="mod">
          <ac:chgData name="범수 김" userId="863329ffd88cf9fc" providerId="LiveId" clId="{FB2495D4-81DE-4BB7-8676-CAA2F2FF3012}" dt="2023-10-23T11:39:47.233" v="32043" actId="20577"/>
          <ac:spMkLst>
            <pc:docMk/>
            <pc:sldMk cId="3044127904" sldId="50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9:24.905" v="31925" actId="208"/>
          <ac:picMkLst>
            <pc:docMk/>
            <pc:sldMk cId="3044127904" sldId="500"/>
            <ac:picMk id="3" creationId="{382A951C-A277-8EF8-86D3-DFB5F8CD9B7C}"/>
          </ac:picMkLst>
        </pc:picChg>
        <pc:picChg chg="del">
          <ac:chgData name="범수 김" userId="863329ffd88cf9fc" providerId="LiveId" clId="{FB2495D4-81DE-4BB7-8676-CAA2F2FF3012}" dt="2023-10-23T11:39:18.407" v="31922" actId="478"/>
          <ac:picMkLst>
            <pc:docMk/>
            <pc:sldMk cId="3044127904" sldId="500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44:29.366" v="32156" actId="20577"/>
        <pc:sldMkLst>
          <pc:docMk/>
          <pc:sldMk cId="335771094" sldId="501"/>
        </pc:sldMkLst>
        <pc:spChg chg="mod">
          <ac:chgData name="범수 김" userId="863329ffd88cf9fc" providerId="LiveId" clId="{FB2495D4-81DE-4BB7-8676-CAA2F2FF3012}" dt="2023-10-23T11:44:29.366" v="32156" actId="20577"/>
          <ac:spMkLst>
            <pc:docMk/>
            <pc:sldMk cId="335771094" sldId="50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6:20.743" v="32841" actId="20577"/>
        <pc:sldMkLst>
          <pc:docMk/>
          <pc:sldMk cId="753298200" sldId="502"/>
        </pc:sldMkLst>
        <pc:spChg chg="mod">
          <ac:chgData name="범수 김" userId="863329ffd88cf9fc" providerId="LiveId" clId="{FB2495D4-81DE-4BB7-8676-CAA2F2FF3012}" dt="2023-10-23T11:46:20.743" v="32841" actId="20577"/>
          <ac:spMkLst>
            <pc:docMk/>
            <pc:sldMk cId="753298200" sldId="502"/>
            <ac:spMk id="4" creationId="{8CE70D54-B296-1E33-80FA-2AEC2F0D3A39}"/>
          </ac:spMkLst>
        </pc:spChg>
        <pc:picChg chg="del mod">
          <ac:chgData name="범수 김" userId="863329ffd88cf9fc" providerId="LiveId" clId="{FB2495D4-81DE-4BB7-8676-CAA2F2FF3012}" dt="2023-10-23T11:44:32.223" v="32159" actId="478"/>
          <ac:picMkLst>
            <pc:docMk/>
            <pc:sldMk cId="753298200" sldId="502"/>
            <ac:picMk id="3" creationId="{382A951C-A277-8EF8-86D3-DFB5F8CD9B7C}"/>
          </ac:picMkLst>
        </pc:picChg>
        <pc:picChg chg="add mod">
          <ac:chgData name="범수 김" userId="863329ffd88cf9fc" providerId="LiveId" clId="{FB2495D4-81DE-4BB7-8676-CAA2F2FF3012}" dt="2023-10-23T11:45:40.118" v="32663" actId="208"/>
          <ac:picMkLst>
            <pc:docMk/>
            <pc:sldMk cId="753298200" sldId="502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47:44.715" v="32883" actId="20577"/>
        <pc:sldMkLst>
          <pc:docMk/>
          <pc:sldMk cId="156250688" sldId="503"/>
        </pc:sldMkLst>
        <pc:spChg chg="mod">
          <ac:chgData name="범수 김" userId="863329ffd88cf9fc" providerId="LiveId" clId="{FB2495D4-81DE-4BB7-8676-CAA2F2FF3012}" dt="2023-10-23T11:47:44.715" v="32883" actId="20577"/>
          <ac:spMkLst>
            <pc:docMk/>
            <pc:sldMk cId="156250688" sldId="50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7:58.308" v="32903" actId="208"/>
        <pc:sldMkLst>
          <pc:docMk/>
          <pc:sldMk cId="1996112473" sldId="504"/>
        </pc:sldMkLst>
        <pc:spChg chg="mod">
          <ac:chgData name="범수 김" userId="863329ffd88cf9fc" providerId="LiveId" clId="{FB2495D4-81DE-4BB7-8676-CAA2F2FF3012}" dt="2023-10-23T11:47:50.003" v="32900" actId="20577"/>
          <ac:spMkLst>
            <pc:docMk/>
            <pc:sldMk cId="1996112473" sldId="504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47:58.308" v="32903" actId="208"/>
          <ac:picMkLst>
            <pc:docMk/>
            <pc:sldMk cId="1996112473" sldId="504"/>
            <ac:picMk id="3" creationId="{A7965EC2-BB6E-65E7-C09F-2954B32C7932}"/>
          </ac:picMkLst>
        </pc:picChg>
        <pc:picChg chg="del">
          <ac:chgData name="범수 김" userId="863329ffd88cf9fc" providerId="LiveId" clId="{FB2495D4-81DE-4BB7-8676-CAA2F2FF3012}" dt="2023-10-23T11:47:47.301" v="32885" actId="478"/>
          <ac:picMkLst>
            <pc:docMk/>
            <pc:sldMk cId="1996112473" sldId="504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57:14.301" v="33012" actId="20577"/>
        <pc:sldMkLst>
          <pc:docMk/>
          <pc:sldMk cId="1669749326" sldId="505"/>
        </pc:sldMkLst>
        <pc:spChg chg="mod">
          <ac:chgData name="범수 김" userId="863329ffd88cf9fc" providerId="LiveId" clId="{FB2495D4-81DE-4BB7-8676-CAA2F2FF3012}" dt="2023-10-23T11:57:14.301" v="33012" actId="20577"/>
          <ac:spMkLst>
            <pc:docMk/>
            <pc:sldMk cId="1669749326" sldId="50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58:57.812" v="33048" actId="208"/>
        <pc:sldMkLst>
          <pc:docMk/>
          <pc:sldMk cId="1698505638" sldId="506"/>
        </pc:sldMkLst>
        <pc:spChg chg="mod">
          <ac:chgData name="범수 김" userId="863329ffd88cf9fc" providerId="LiveId" clId="{FB2495D4-81DE-4BB7-8676-CAA2F2FF3012}" dt="2023-10-23T11:58:39.558" v="33044" actId="1076"/>
          <ac:spMkLst>
            <pc:docMk/>
            <pc:sldMk cId="1698505638" sldId="506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7:42.744" v="33014" actId="478"/>
          <ac:picMkLst>
            <pc:docMk/>
            <pc:sldMk cId="1698505638" sldId="506"/>
            <ac:picMk id="3" creationId="{A7965EC2-BB6E-65E7-C09F-2954B32C7932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5" creationId="{CC974364-BDF8-156A-2203-DAB93A79765A}"/>
          </ac:picMkLst>
        </pc:picChg>
        <pc:picChg chg="add del mod">
          <ac:chgData name="범수 김" userId="863329ffd88cf9fc" providerId="LiveId" clId="{FB2495D4-81DE-4BB7-8676-CAA2F2FF3012}" dt="2023-10-23T11:58:53.728" v="33045" actId="478"/>
          <ac:picMkLst>
            <pc:docMk/>
            <pc:sldMk cId="1698505638" sldId="506"/>
            <ac:picMk id="7" creationId="{85E4B001-8238-4162-FDBD-D757DE72D6CD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9" creationId="{643383A2-B3FD-ABA9-A63A-DE1FA3D91E93}"/>
          </ac:picMkLst>
        </pc:picChg>
      </pc:sldChg>
      <pc:sldChg chg="delSp modSp add mod">
        <pc:chgData name="범수 김" userId="863329ffd88cf9fc" providerId="LiveId" clId="{FB2495D4-81DE-4BB7-8676-CAA2F2FF3012}" dt="2023-10-23T12:00:05.639" v="33502" actId="20577"/>
        <pc:sldMkLst>
          <pc:docMk/>
          <pc:sldMk cId="980547597" sldId="507"/>
        </pc:sldMkLst>
        <pc:spChg chg="mod">
          <ac:chgData name="범수 김" userId="863329ffd88cf9fc" providerId="LiveId" clId="{FB2495D4-81DE-4BB7-8676-CAA2F2FF3012}" dt="2023-10-23T12:00:05.639" v="33502" actId="20577"/>
          <ac:spMkLst>
            <pc:docMk/>
            <pc:sldMk cId="980547597" sldId="507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9:00.074" v="33051" actId="478"/>
          <ac:picMkLst>
            <pc:docMk/>
            <pc:sldMk cId="980547597" sldId="507"/>
            <ac:picMk id="5" creationId="{CC974364-BDF8-156A-2203-DAB93A79765A}"/>
          </ac:picMkLst>
        </pc:picChg>
        <pc:picChg chg="del">
          <ac:chgData name="범수 김" userId="863329ffd88cf9fc" providerId="LiveId" clId="{FB2495D4-81DE-4BB7-8676-CAA2F2FF3012}" dt="2023-10-23T11:58:59.848" v="33050" actId="478"/>
          <ac:picMkLst>
            <pc:docMk/>
            <pc:sldMk cId="980547597" sldId="507"/>
            <ac:picMk id="9" creationId="{643383A2-B3FD-ABA9-A63A-DE1FA3D91E93}"/>
          </ac:picMkLst>
        </pc:picChg>
      </pc:sldChg>
      <pc:sldChg chg="modSp mod">
        <pc:chgData name="범수 김" userId="863329ffd88cf9fc" providerId="LiveId" clId="{FB2495D4-81DE-4BB7-8676-CAA2F2FF3012}" dt="2023-10-24T13:16:14.352" v="35339" actId="20577"/>
        <pc:sldMkLst>
          <pc:docMk/>
          <pc:sldMk cId="1397141051" sldId="508"/>
        </pc:sldMkLst>
        <pc:spChg chg="mod">
          <ac:chgData name="범수 김" userId="863329ffd88cf9fc" providerId="LiveId" clId="{FB2495D4-81DE-4BB7-8676-CAA2F2FF3012}" dt="2023-10-24T13:16:14.352" v="35339" actId="20577"/>
          <ac:spMkLst>
            <pc:docMk/>
            <pc:sldMk cId="1397141051" sldId="508"/>
            <ac:spMk id="5" creationId="{26EE9724-36C0-E725-142D-F0AE41B4197C}"/>
          </ac:spMkLst>
        </pc:spChg>
      </pc:sldChg>
      <pc:sldChg chg="modSp add mod">
        <pc:chgData name="범수 김" userId="863329ffd88cf9fc" providerId="LiveId" clId="{FB2495D4-81DE-4BB7-8676-CAA2F2FF3012}" dt="2023-10-24T07:30:27.299" v="33618" actId="20577"/>
        <pc:sldMkLst>
          <pc:docMk/>
          <pc:sldMk cId="1505770681" sldId="515"/>
        </pc:sldMkLst>
        <pc:spChg chg="mod">
          <ac:chgData name="범수 김" userId="863329ffd88cf9fc" providerId="LiveId" clId="{FB2495D4-81DE-4BB7-8676-CAA2F2FF3012}" dt="2023-10-24T07:30:27.299" v="33618" actId="20577"/>
          <ac:spMkLst>
            <pc:docMk/>
            <pc:sldMk cId="1505770681" sldId="515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24T07:30:30.628" v="33620" actId="478"/>
        <pc:sldMkLst>
          <pc:docMk/>
          <pc:sldMk cId="2710341739" sldId="516"/>
        </pc:sldMkLst>
        <pc:picChg chg="del">
          <ac:chgData name="범수 김" userId="863329ffd88cf9fc" providerId="LiveId" clId="{FB2495D4-81DE-4BB7-8676-CAA2F2FF3012}" dt="2023-10-24T07:30:30.628" v="33620" actId="478"/>
          <ac:picMkLst>
            <pc:docMk/>
            <pc:sldMk cId="2710341739" sldId="516"/>
            <ac:picMk id="5" creationId="{AA2F20BC-8A0F-E830-FF23-7843813CAAD0}"/>
          </ac:picMkLst>
        </pc:picChg>
      </pc:sldChg>
      <pc:sldChg chg="modSp add mod">
        <pc:chgData name="범수 김" userId="863329ffd88cf9fc" providerId="LiveId" clId="{FB2495D4-81DE-4BB7-8676-CAA2F2FF3012}" dt="2023-10-24T07:32:27.136" v="33702" actId="20577"/>
        <pc:sldMkLst>
          <pc:docMk/>
          <pc:sldMk cId="4232548302" sldId="517"/>
        </pc:sldMkLst>
        <pc:spChg chg="mod">
          <ac:chgData name="범수 김" userId="863329ffd88cf9fc" providerId="LiveId" clId="{FB2495D4-81DE-4BB7-8676-CAA2F2FF3012}" dt="2023-10-24T07:32:27.136" v="33702" actId="20577"/>
          <ac:spMkLst>
            <pc:docMk/>
            <pc:sldMk cId="4232548302" sldId="51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7:43:39.225" v="33856" actId="20577"/>
        <pc:sldMkLst>
          <pc:docMk/>
          <pc:sldMk cId="4173207101" sldId="518"/>
        </pc:sldMkLst>
        <pc:spChg chg="mod">
          <ac:chgData name="범수 김" userId="863329ffd88cf9fc" providerId="LiveId" clId="{FB2495D4-81DE-4BB7-8676-CAA2F2FF3012}" dt="2023-10-24T07:43:39.225" v="33856" actId="20577"/>
          <ac:spMkLst>
            <pc:docMk/>
            <pc:sldMk cId="4173207101" sldId="518"/>
            <ac:spMk id="4" creationId="{8CE70D54-B296-1E33-80FA-2AEC2F0D3A39}"/>
          </ac:spMkLst>
        </pc:spChg>
      </pc:sldChg>
      <pc:sldChg chg="modSp add mod">
        <pc:chgData name="범수 김" userId="863329ffd88cf9fc" providerId="LiveId" clId="{FB2495D4-81DE-4BB7-8676-CAA2F2FF3012}" dt="2023-10-24T11:41:44.201" v="34199" actId="313"/>
        <pc:sldMkLst>
          <pc:docMk/>
          <pc:sldMk cId="3709815233" sldId="519"/>
        </pc:sldMkLst>
        <pc:spChg chg="mod">
          <ac:chgData name="범수 김" userId="863329ffd88cf9fc" providerId="LiveId" clId="{FB2495D4-81DE-4BB7-8676-CAA2F2FF3012}" dt="2023-10-24T11:41:44.201" v="34199" actId="313"/>
          <ac:spMkLst>
            <pc:docMk/>
            <pc:sldMk cId="3709815233" sldId="51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24T11:43:07.115" v="34334" actId="20577"/>
        <pc:sldMkLst>
          <pc:docMk/>
          <pc:sldMk cId="1863185264" sldId="520"/>
        </pc:sldMkLst>
        <pc:spChg chg="mod">
          <ac:chgData name="범수 김" userId="863329ffd88cf9fc" providerId="LiveId" clId="{FB2495D4-81DE-4BB7-8676-CAA2F2FF3012}" dt="2023-10-24T11:43:07.115" v="34334" actId="20577"/>
          <ac:spMkLst>
            <pc:docMk/>
            <pc:sldMk cId="1863185264" sldId="52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1:43:00.346" v="34310" actId="1076"/>
          <ac:picMkLst>
            <pc:docMk/>
            <pc:sldMk cId="1863185264" sldId="520"/>
            <ac:picMk id="3" creationId="{B822E31F-FD42-7E2F-7A37-602437D8BA90}"/>
          </ac:picMkLst>
        </pc:picChg>
      </pc:sldChg>
      <pc:sldChg chg="modSp add mod">
        <pc:chgData name="범수 김" userId="863329ffd88cf9fc" providerId="LiveId" clId="{FB2495D4-81DE-4BB7-8676-CAA2F2FF3012}" dt="2023-10-24T11:49:55.773" v="34447" actId="20577"/>
        <pc:sldMkLst>
          <pc:docMk/>
          <pc:sldMk cId="2741562950" sldId="521"/>
        </pc:sldMkLst>
        <pc:spChg chg="mod">
          <ac:chgData name="범수 김" userId="863329ffd88cf9fc" providerId="LiveId" clId="{FB2495D4-81DE-4BB7-8676-CAA2F2FF3012}" dt="2023-10-24T11:49:55.773" v="34447" actId="20577"/>
          <ac:spMkLst>
            <pc:docMk/>
            <pc:sldMk cId="2741562950" sldId="52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11:53:35.602" v="34527" actId="20577"/>
        <pc:sldMkLst>
          <pc:docMk/>
          <pc:sldMk cId="2997511986" sldId="522"/>
        </pc:sldMkLst>
        <pc:spChg chg="mod">
          <ac:chgData name="범수 김" userId="863329ffd88cf9fc" providerId="LiveId" clId="{FB2495D4-81DE-4BB7-8676-CAA2F2FF3012}" dt="2023-10-24T11:53:35.602" v="34527" actId="20577"/>
          <ac:spMkLst>
            <pc:docMk/>
            <pc:sldMk cId="2997511986" sldId="52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1:53:46.609" v="34533" actId="1076"/>
        <pc:sldMkLst>
          <pc:docMk/>
          <pc:sldMk cId="2563998217" sldId="523"/>
        </pc:sldMkLst>
        <pc:picChg chg="del">
          <ac:chgData name="범수 김" userId="863329ffd88cf9fc" providerId="LiveId" clId="{FB2495D4-81DE-4BB7-8676-CAA2F2FF3012}" dt="2023-10-24T11:53:38.346" v="34529" actId="478"/>
          <ac:picMkLst>
            <pc:docMk/>
            <pc:sldMk cId="2563998217" sldId="523"/>
            <ac:picMk id="3" creationId="{B822E31F-FD42-7E2F-7A37-602437D8BA90}"/>
          </ac:picMkLst>
        </pc:picChg>
        <pc:picChg chg="add mod">
          <ac:chgData name="범수 김" userId="863329ffd88cf9fc" providerId="LiveId" clId="{FB2495D4-81DE-4BB7-8676-CAA2F2FF3012}" dt="2023-10-24T11:53:46.609" v="34533" actId="1076"/>
          <ac:picMkLst>
            <pc:docMk/>
            <pc:sldMk cId="2563998217" sldId="523"/>
            <ac:picMk id="5" creationId="{DC68B76D-1DD4-0C65-5CA3-77DE315A611F}"/>
          </ac:picMkLst>
        </pc:picChg>
      </pc:sldChg>
      <pc:sldChg chg="modSp add mod">
        <pc:chgData name="범수 김" userId="863329ffd88cf9fc" providerId="LiveId" clId="{FB2495D4-81DE-4BB7-8676-CAA2F2FF3012}" dt="2023-10-24T12:19:00.053" v="34672" actId="20577"/>
        <pc:sldMkLst>
          <pc:docMk/>
          <pc:sldMk cId="2984096315" sldId="524"/>
        </pc:sldMkLst>
        <pc:spChg chg="mod">
          <ac:chgData name="범수 김" userId="863329ffd88cf9fc" providerId="LiveId" clId="{FB2495D4-81DE-4BB7-8676-CAA2F2FF3012}" dt="2023-10-24T12:19:00.053" v="34672" actId="20577"/>
          <ac:spMkLst>
            <pc:docMk/>
            <pc:sldMk cId="2984096315" sldId="52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2:20:51.432" v="35331" actId="20577"/>
        <pc:sldMkLst>
          <pc:docMk/>
          <pc:sldMk cId="633220649" sldId="525"/>
        </pc:sldMkLst>
        <pc:spChg chg="mod">
          <ac:chgData name="범수 김" userId="863329ffd88cf9fc" providerId="LiveId" clId="{FB2495D4-81DE-4BB7-8676-CAA2F2FF3012}" dt="2023-10-24T12:20:51.432" v="35331" actId="20577"/>
          <ac:spMkLst>
            <pc:docMk/>
            <pc:sldMk cId="633220649" sldId="525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2:20:12.365" v="35034" actId="1076"/>
          <ac:picMkLst>
            <pc:docMk/>
            <pc:sldMk cId="633220649" sldId="525"/>
            <ac:picMk id="3" creationId="{1C929AC2-95F8-25C6-9E4C-8304C0D62EED}"/>
          </ac:picMkLst>
        </pc:picChg>
        <pc:picChg chg="del">
          <ac:chgData name="범수 김" userId="863329ffd88cf9fc" providerId="LiveId" clId="{FB2495D4-81DE-4BB7-8676-CAA2F2FF3012}" dt="2023-10-24T12:19:03.271" v="34674" actId="478"/>
          <ac:picMkLst>
            <pc:docMk/>
            <pc:sldMk cId="633220649" sldId="525"/>
            <ac:picMk id="5" creationId="{DC68B76D-1DD4-0C65-5CA3-77DE315A61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41E17-66FF-EB81-9D2E-D81C3931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398D9-2102-1358-0B5D-34C4E4780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6F291-B286-0B67-D006-34730D4C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CF25-1FED-E50E-A82D-BAE5882D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AA7EC-AD59-8585-8AA4-DEF4A91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5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2D1F-4D10-5D7C-8304-2EE87F42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963D-33D6-7924-D38B-895DCFD01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BBCCE-93BF-5EB5-98CE-868938B9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0AE30-FC7D-D0A1-3A3F-DE2DC8EE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CF22A-B05C-3516-8F5B-81194C86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87A7ED-F139-3A07-15DA-087880FEE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D6407C-3DBC-0E14-52A7-02CD16FB4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4438BB-635C-8989-1404-3C3784EB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C37A6-FBB1-206A-2BCC-3AE745E8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89694-3FC2-9104-B9D7-71BDEA53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AED43-EDB2-9AC7-BCB7-136813FB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F7A03-831A-2DB8-5833-0FC1F470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33B42-927A-D0F7-B74E-C6EE2D7C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DE739-0C4B-38EE-C8EE-57BCE9EC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8BE58-59CA-6073-D17C-1373415F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5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420E7-8AF7-E7AF-7D23-8D07A7E7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F24EF-2C14-8B24-8C25-B12FA6ABC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95D06-3122-3FCA-6C1C-332DA021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E6148-A5A1-3927-18A8-AB3F9E19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ED99E-7451-FAE2-62D6-3A403CC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5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0B58-F582-812C-1E12-FC254B51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FBD97-6B34-285A-E567-61686F5A1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6760C-FCA7-666F-8572-3CC5505DA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9288E-B572-6AF2-8CAE-0CF3D39B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8C1C83-FDE9-AA73-E9FC-201CACDF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C3CCE-EA3B-7DFB-0DBA-0123798B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DBF54-F1EE-4300-3705-58088C49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C4A77-EA34-C440-135D-DE8494CB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39174-AA92-2508-254B-57FBB986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98BD9-7220-384C-AAD4-1A60F976F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0CD566-C718-50C5-A4C9-C35B8266C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D50C8F-3E3D-9545-ED38-42D57AAF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40DA7D-71F1-866A-3F5D-E5FDA6E7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025E3D-92F9-ADD0-1F92-8BCEEA1D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8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F00B-DFC2-D6E7-0F58-D9BF584C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20F3-7C62-B4B6-D535-CEB74412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6779B-8BCE-3CBB-5C68-A5385926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03C6C-9C8B-F186-F92B-83096F2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7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8469C-43D2-E0F6-637B-657A08FD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3FCEE-5E35-2896-3EEC-345293D0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D0B95-EEB6-A6AB-44B5-7E89B416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48975-8F76-81C6-F374-17554737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F019-5E2B-E5F9-1B6D-CBCE6C0E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AA60CB-B38D-312A-E54F-2248DCAA9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E703-AAF6-00D0-934E-54017AB3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787B8-0E14-BDAB-9F9A-78A55C47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9EFEF-7D15-3A74-BC1D-6B4F0B13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8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C0F8F-FF78-01C0-6633-C88556F6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BA3506-A27B-3DF0-223B-57561E861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6DC6A-E32E-E520-F0C8-98D822B9B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1E087A-E5F6-2244-4419-12778514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CBFD4-A733-809C-1DA1-B56B5186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FD801-D34B-7722-08E0-791E3CCF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E3012B-AE0E-A256-4131-B32AC97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20D69F-995F-2518-25B2-4DBF2AE5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B99-D7D1-45E8-0D74-AD9C9BC3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70998-2078-4010-8EEC-A5DED8BB830B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0DA6F-6253-1854-7975-F80BDB146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8D248-CEB9-1B35-1A6B-67616EC9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8673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 설정</a:t>
            </a:r>
            <a:r>
              <a:rPr lang="en-US" altLang="ko-KR" dirty="0"/>
              <a:t>-</a:t>
            </a:r>
            <a:r>
              <a:rPr lang="ko-KR" altLang="en-US" dirty="0" err="1"/>
              <a:t>필요할때만</a:t>
            </a:r>
            <a:r>
              <a:rPr lang="ko-KR" altLang="en-US" dirty="0"/>
              <a:t>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강 </a:t>
            </a:r>
            <a:r>
              <a:rPr lang="en-US" altLang="ko-KR" dirty="0"/>
              <a:t>(mac </a:t>
            </a:r>
            <a:r>
              <a:rPr lang="ko-KR" altLang="en-US" dirty="0"/>
              <a:t>기본설정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강 </a:t>
            </a:r>
            <a:r>
              <a:rPr lang="en-US" altLang="ko-KR" dirty="0"/>
              <a:t>(JAVA API </a:t>
            </a:r>
            <a:r>
              <a:rPr lang="ko-KR" altLang="en-US" dirty="0"/>
              <a:t>즉</a:t>
            </a:r>
            <a:r>
              <a:rPr lang="en-US" altLang="ko-KR" dirty="0"/>
              <a:t>, JDK </a:t>
            </a:r>
            <a:r>
              <a:rPr lang="ko-KR" altLang="en-US" dirty="0"/>
              <a:t>다운로드 받기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메모장으로 프로그래밍하기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(7:00-</a:t>
            </a:r>
            <a:r>
              <a:rPr lang="ko-KR" altLang="en-US" dirty="0"/>
              <a:t>환경변수설정을 안해주면 생기는 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(8:00-</a:t>
            </a:r>
            <a:r>
              <a:rPr lang="ko-KR" altLang="en-US" dirty="0"/>
              <a:t>메모장으로 만든 프로그램 </a:t>
            </a:r>
            <a:r>
              <a:rPr lang="en-US" altLang="ko-KR" dirty="0" err="1"/>
              <a:t>cmd</a:t>
            </a:r>
            <a:r>
              <a:rPr lang="ko-KR" altLang="en-US" dirty="0"/>
              <a:t>로 실행하기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다운로드 및 프로그램 실행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단축키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깃허브에서</a:t>
            </a:r>
            <a:r>
              <a:rPr lang="ko-KR" altLang="en-US" dirty="0"/>
              <a:t> 소스코드 </a:t>
            </a:r>
            <a:r>
              <a:rPr lang="en-US" altLang="ko-KR" dirty="0"/>
              <a:t>import/export </a:t>
            </a:r>
            <a:r>
              <a:rPr lang="ko-KR" altLang="en-US" dirty="0"/>
              <a:t>하는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선언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타입종류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상수</a:t>
            </a:r>
            <a:r>
              <a:rPr lang="en-US" altLang="ko-KR" dirty="0"/>
              <a:t>(final),</a:t>
            </a:r>
            <a:r>
              <a:rPr lang="ko-KR" altLang="en-US" dirty="0" err="1"/>
              <a:t>리터럴</a:t>
            </a:r>
            <a:r>
              <a:rPr lang="en-US" altLang="ko-KR" dirty="0"/>
              <a:t>=</a:t>
            </a:r>
            <a:r>
              <a:rPr lang="ko-KR" altLang="en-US" dirty="0"/>
              <a:t>상수의 의미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접미</a:t>
            </a:r>
            <a:r>
              <a:rPr lang="en-US" altLang="ko-KR" dirty="0"/>
              <a:t>/</a:t>
            </a:r>
            <a:r>
              <a:rPr lang="ko-KR" altLang="en-US" dirty="0"/>
              <a:t>접두사 </a:t>
            </a:r>
            <a:endParaRPr lang="en-US" altLang="ko-KR" dirty="0"/>
          </a:p>
          <a:p>
            <a:r>
              <a:rPr lang="en-US" altLang="ko-KR" dirty="0"/>
              <a:t>(long a = 10L; / long=10_000_000_000L /</a:t>
            </a:r>
          </a:p>
          <a:p>
            <a:r>
              <a:rPr lang="en-US" altLang="ko-KR" dirty="0"/>
              <a:t> int a  = ob0101; double d = 3.14f) </a:t>
            </a:r>
            <a:r>
              <a:rPr lang="ko-KR" altLang="en-US" dirty="0"/>
              <a:t>의 뜻 </a:t>
            </a:r>
            <a:r>
              <a:rPr lang="en-US" altLang="ko-KR" dirty="0"/>
              <a:t>(6:00~)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25336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문자와 문자열 </a:t>
            </a:r>
            <a:r>
              <a:rPr lang="en-US" altLang="ko-KR" dirty="0"/>
              <a:t>- char/String </a:t>
            </a:r>
            <a:r>
              <a:rPr lang="ko-KR" altLang="en-US" dirty="0"/>
              <a:t>차이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강 </a:t>
            </a:r>
            <a:r>
              <a:rPr lang="en-US" altLang="ko-KR" dirty="0"/>
              <a:t>(x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값 변경하기 </a:t>
            </a:r>
            <a:r>
              <a:rPr lang="en-US" altLang="ko-KR" dirty="0"/>
              <a:t>– </a:t>
            </a:r>
            <a:r>
              <a:rPr lang="ko-KR" altLang="en-US" dirty="0"/>
              <a:t>컵 </a:t>
            </a:r>
            <a:r>
              <a:rPr lang="en-US" altLang="ko-KR" dirty="0"/>
              <a:t>3</a:t>
            </a:r>
            <a:r>
              <a:rPr lang="ko-KR" altLang="en-US" dirty="0"/>
              <a:t>개 준비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</a:t>
            </a:r>
            <a:r>
              <a:rPr lang="en-US" altLang="ko-KR" dirty="0"/>
              <a:t>/</a:t>
            </a:r>
            <a:r>
              <a:rPr lang="ko-KR" altLang="en-US" dirty="0"/>
              <a:t>참조형 데이터타입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강 </a:t>
            </a:r>
            <a:r>
              <a:rPr lang="en-US" altLang="ko-KR" dirty="0"/>
              <a:t>Scanner </a:t>
            </a:r>
            <a:r>
              <a:rPr lang="ko-KR" altLang="en-US" dirty="0"/>
              <a:t>사용방법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강 </a:t>
            </a:r>
            <a:r>
              <a:rPr lang="ko-KR" altLang="en-US" dirty="0" err="1"/>
              <a:t>오버플로우란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22</a:t>
            </a:r>
            <a:r>
              <a:rPr lang="ko-KR" altLang="en-US" dirty="0"/>
              <a:t>강 타입 변환 </a:t>
            </a:r>
            <a:r>
              <a:rPr lang="en-US" altLang="ko-KR" dirty="0"/>
              <a:t>(int a = 1 / (char)a)</a:t>
            </a:r>
          </a:p>
          <a:p>
            <a:r>
              <a:rPr lang="en-US" altLang="ko-KR" dirty="0"/>
              <a:t>23</a:t>
            </a:r>
            <a:r>
              <a:rPr lang="ko-KR" altLang="en-US" dirty="0"/>
              <a:t>강 연산자 </a:t>
            </a:r>
            <a:r>
              <a:rPr lang="en-US" altLang="ko-KR" dirty="0"/>
              <a:t>(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24</a:t>
            </a:r>
            <a:r>
              <a:rPr lang="ko-KR" altLang="en-US" dirty="0"/>
              <a:t>강 연산자의 우선순위 </a:t>
            </a:r>
            <a:r>
              <a:rPr lang="en-US" altLang="ko-KR" dirty="0"/>
              <a:t>(*</a:t>
            </a:r>
            <a:r>
              <a:rPr lang="ko-KR" altLang="en-US" dirty="0"/>
              <a:t>가 </a:t>
            </a:r>
            <a:r>
              <a:rPr lang="en-US" altLang="ko-KR" dirty="0"/>
              <a:t>+</a:t>
            </a:r>
            <a:r>
              <a:rPr lang="ko-KR" altLang="en-US" dirty="0"/>
              <a:t>보다 먼저 계산됨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25</a:t>
            </a:r>
            <a:r>
              <a:rPr lang="ko-KR" altLang="en-US" dirty="0"/>
              <a:t>강 증감 연산자 </a:t>
            </a:r>
            <a:r>
              <a:rPr lang="en-US" altLang="ko-KR" dirty="0"/>
              <a:t>(++/--)</a:t>
            </a:r>
          </a:p>
          <a:p>
            <a:r>
              <a:rPr lang="en-US" altLang="ko-KR" dirty="0"/>
              <a:t>26</a:t>
            </a:r>
            <a:r>
              <a:rPr lang="ko-KR" altLang="en-US" dirty="0"/>
              <a:t>강 </a:t>
            </a:r>
            <a:r>
              <a:rPr lang="ko-KR" altLang="en-US" dirty="0" err="1"/>
              <a:t>형변환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27</a:t>
            </a:r>
            <a:r>
              <a:rPr lang="ko-KR" altLang="en-US" dirty="0"/>
              <a:t>강 사칙 연산자 </a:t>
            </a:r>
            <a:r>
              <a:rPr lang="en-US" altLang="ko-KR" dirty="0"/>
              <a:t>(+/-/*//)</a:t>
            </a:r>
          </a:p>
          <a:p>
            <a:r>
              <a:rPr lang="en-US" altLang="ko-KR" dirty="0"/>
              <a:t>28</a:t>
            </a:r>
            <a:r>
              <a:rPr lang="ko-KR" altLang="en-US" dirty="0"/>
              <a:t>강 </a:t>
            </a:r>
            <a:r>
              <a:rPr lang="en-US" altLang="ko-KR" dirty="0" err="1"/>
              <a:t>Math.round</a:t>
            </a:r>
            <a:r>
              <a:rPr lang="en-US" altLang="ko-KR" dirty="0"/>
              <a:t>( ) </a:t>
            </a:r>
            <a:r>
              <a:rPr lang="ko-KR" altLang="en-US" dirty="0"/>
              <a:t>사용법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소수점 반올림해서 정수 반환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29</a:t>
            </a:r>
            <a:r>
              <a:rPr lang="ko-KR" altLang="en-US" dirty="0"/>
              <a:t>강 비교연산자 </a:t>
            </a:r>
            <a:r>
              <a:rPr lang="en-US" altLang="ko-KR" dirty="0"/>
              <a:t>(==/ &gt;/ &lt; / &lt;= / &gt;=…)</a:t>
            </a:r>
          </a:p>
          <a:p>
            <a:r>
              <a:rPr lang="en-US" altLang="ko-KR" dirty="0"/>
              <a:t>30</a:t>
            </a:r>
            <a:r>
              <a:rPr lang="ko-KR" altLang="en-US" dirty="0"/>
              <a:t>강 논리연산자 </a:t>
            </a:r>
            <a:r>
              <a:rPr lang="en-US" altLang="ko-KR" dirty="0"/>
              <a:t>(&amp;&amp;/||)</a:t>
            </a:r>
          </a:p>
          <a:p>
            <a:r>
              <a:rPr lang="en-US" altLang="ko-KR" dirty="0"/>
              <a:t>31</a:t>
            </a:r>
            <a:r>
              <a:rPr lang="ko-KR" altLang="en-US" dirty="0"/>
              <a:t>강 </a:t>
            </a:r>
            <a:r>
              <a:rPr lang="ko-KR" altLang="en-US" dirty="0" err="1"/>
              <a:t>삼항연산자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대입연산자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조건식 </a:t>
            </a:r>
            <a:r>
              <a:rPr lang="en-US" altLang="ko-KR" dirty="0"/>
              <a:t>? </a:t>
            </a:r>
            <a:r>
              <a:rPr lang="ko-KR" altLang="en-US" dirty="0"/>
              <a:t>식</a:t>
            </a:r>
            <a:r>
              <a:rPr lang="en-US" altLang="ko-KR" dirty="0"/>
              <a:t>1:</a:t>
            </a:r>
            <a:r>
              <a:rPr lang="ko-KR" altLang="en-US" dirty="0"/>
              <a:t>식</a:t>
            </a:r>
            <a:r>
              <a:rPr lang="en-US" altLang="ko-KR" dirty="0"/>
              <a:t>2/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문 간소화를 위해 탄생한 </a:t>
            </a:r>
            <a:r>
              <a:rPr lang="ko-KR" altLang="en-US" dirty="0" err="1"/>
              <a:t>삼항연산자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강 조건문과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(if/else)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1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37451" y="2767281"/>
            <a:ext cx="5117105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JAVA </a:t>
            </a:r>
            <a:r>
              <a:rPr lang="ko-KR" altLang="en-US" sz="4000" b="1" dirty="0"/>
              <a:t>버전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EE/SE/ME </a:t>
            </a:r>
            <a:r>
              <a:rPr lang="ko-KR" altLang="en-US" sz="4000" b="1" dirty="0"/>
              <a:t>차이 설명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2205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61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en-US" altLang="ko-KR" sz="4000" b="1" dirty="0"/>
              <a:t>String</a:t>
            </a:r>
            <a:r>
              <a:rPr lang="ko-KR" altLang="en-US" sz="4000" b="1" dirty="0"/>
              <a:t>배열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451845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5B3D538-33CC-749E-ACC5-0FC3F0B2A417}"/>
              </a:ext>
            </a:extLst>
          </p:cNvPr>
          <p:cNvGrpSpPr/>
          <p:nvPr/>
        </p:nvGrpSpPr>
        <p:grpSpPr>
          <a:xfrm>
            <a:off x="1012076" y="1346822"/>
            <a:ext cx="8620015" cy="1506630"/>
            <a:chOff x="1012076" y="1346822"/>
            <a:chExt cx="8620015" cy="15066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2346E6-B522-BD3F-CDD5-C594FD86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076" y="1346822"/>
              <a:ext cx="8620015" cy="931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7010F-C2F5-5E5E-9484-77DAA65CCCD1}"/>
                </a:ext>
              </a:extLst>
            </p:cNvPr>
            <p:cNvSpPr txBox="1"/>
            <p:nvPr/>
          </p:nvSpPr>
          <p:spPr>
            <a:xfrm>
              <a:off x="1012076" y="2484120"/>
              <a:ext cx="2545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int </a:t>
              </a:r>
              <a:r>
                <a:rPr lang="ko-KR" altLang="en-US" dirty="0"/>
                <a:t>배열과 </a:t>
              </a:r>
              <a:r>
                <a:rPr lang="ko-KR" altLang="en-US" dirty="0" err="1"/>
                <a:t>다를게</a:t>
              </a:r>
              <a:r>
                <a:rPr lang="ko-KR" altLang="en-US" dirty="0"/>
                <a:t>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41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19156" y="2767281"/>
            <a:ext cx="415370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배열이란</a:t>
            </a:r>
            <a:r>
              <a:rPr lang="en-US" altLang="ko-KR" sz="4000" b="1" dirty="0"/>
              <a:t>?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5176264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3E13DE-2365-1339-CA8C-8C2C0AB2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643816"/>
            <a:ext cx="4838949" cy="285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F6033-1F11-3FD1-0E96-F999CF0F6B54}"/>
              </a:ext>
            </a:extLst>
          </p:cNvPr>
          <p:cNvSpPr txBox="1"/>
          <p:nvPr/>
        </p:nvSpPr>
        <p:spPr>
          <a:xfrm>
            <a:off x="582805" y="3634740"/>
            <a:ext cx="52164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 형태가 </a:t>
            </a:r>
            <a:r>
              <a:rPr lang="en-US" altLang="ko-KR" dirty="0"/>
              <a:t>2</a:t>
            </a:r>
            <a:r>
              <a:rPr lang="ko-KR" altLang="en-US" dirty="0"/>
              <a:t>차원 배열이고</a:t>
            </a:r>
            <a:r>
              <a:rPr lang="en-US" altLang="ko-KR" dirty="0"/>
              <a:t>, 2</a:t>
            </a:r>
            <a:r>
              <a:rPr lang="ko-KR" altLang="en-US" dirty="0"/>
              <a:t>차원 배열의 선언은 </a:t>
            </a:r>
            <a:endParaRPr lang="en-US" altLang="ko-KR" dirty="0"/>
          </a:p>
          <a:p>
            <a:r>
              <a:rPr lang="en-US" altLang="ko-KR" dirty="0"/>
              <a:t>int[ ][ ] a = new int[4][3];</a:t>
            </a:r>
          </a:p>
          <a:p>
            <a:r>
              <a:rPr lang="ko-KR" altLang="en-US" dirty="0"/>
              <a:t>이처럼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en-US" altLang="ko-KR" dirty="0"/>
              <a:t>[ ] = </a:t>
            </a:r>
            <a:r>
              <a:rPr lang="ko-KR" altLang="en-US" dirty="0"/>
              <a:t>가로 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두 번째 </a:t>
            </a:r>
            <a:r>
              <a:rPr lang="en-US" altLang="ko-KR" dirty="0"/>
              <a:t>[ ] = </a:t>
            </a:r>
            <a:r>
              <a:rPr lang="ko-KR" altLang="en-US" dirty="0"/>
              <a:t>세로 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문의 첫 번째 </a:t>
            </a:r>
            <a:r>
              <a:rPr lang="en-US" altLang="ko-KR" dirty="0"/>
              <a:t>for / </a:t>
            </a:r>
            <a:r>
              <a:rPr lang="ko-KR" altLang="en-US" dirty="0"/>
              <a:t>그 내부의 </a:t>
            </a:r>
            <a:r>
              <a:rPr lang="en-US" altLang="ko-KR" dirty="0"/>
              <a:t>for</a:t>
            </a:r>
            <a:r>
              <a:rPr lang="ko-KR" altLang="en-US" dirty="0"/>
              <a:t>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289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22414" y="2767281"/>
            <a:ext cx="49471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6663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8C073-B134-568D-85F0-F40F9BCA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8" y="744809"/>
            <a:ext cx="8611043" cy="1771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491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A3466-0066-6084-DD80-4EEE4390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29" y="387203"/>
            <a:ext cx="8414182" cy="5702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83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78319" y="2767281"/>
            <a:ext cx="110353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 </a:t>
            </a:r>
            <a:r>
              <a:rPr lang="en-US" altLang="ko-KR" sz="4000" b="1" dirty="0"/>
              <a:t>= </a:t>
            </a:r>
            <a:r>
              <a:rPr lang="ko-KR" altLang="en-US" sz="4000" b="1" dirty="0"/>
              <a:t>중복 </a:t>
            </a:r>
            <a:r>
              <a:rPr lang="en-US" altLang="ko-KR" sz="4000" b="1" dirty="0"/>
              <a:t>for</a:t>
            </a:r>
            <a:r>
              <a:rPr lang="ko-KR" altLang="en-US" sz="4000" b="1" dirty="0"/>
              <a:t>문을 무조건 사용해야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60325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A600C-D703-B4A2-3AEE-DFEEF043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2" y="509131"/>
            <a:ext cx="7709296" cy="5397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772B3-5E56-FD77-6520-915F68412591}"/>
              </a:ext>
            </a:extLst>
          </p:cNvPr>
          <p:cNvSpPr txBox="1"/>
          <p:nvPr/>
        </p:nvSpPr>
        <p:spPr>
          <a:xfrm>
            <a:off x="8812924" y="819807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 보이는 </a:t>
            </a:r>
            <a:r>
              <a:rPr lang="en-US" altLang="ko-KR" dirty="0"/>
              <a:t>for</a:t>
            </a:r>
            <a:r>
              <a:rPr lang="ko-KR" altLang="en-US" dirty="0"/>
              <a:t>문은</a:t>
            </a:r>
            <a:endParaRPr lang="en-US" altLang="ko-KR" dirty="0"/>
          </a:p>
          <a:p>
            <a:r>
              <a:rPr lang="ko-KR" altLang="en-US" dirty="0"/>
              <a:t>거의 고정이다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그냥 외우는 것이 필요</a:t>
            </a:r>
          </a:p>
        </p:txBody>
      </p:sp>
    </p:spTree>
    <p:extLst>
      <p:ext uri="{BB962C8B-B14F-4D97-AF65-F5344CB8AC3E}">
        <p14:creationId xmlns:p14="http://schemas.microsoft.com/office/powerpoint/2010/main" val="1362517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44762" y="2767281"/>
            <a:ext cx="33025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(17:00)</a:t>
            </a:r>
          </a:p>
          <a:p>
            <a:pPr algn="ctr"/>
            <a:r>
              <a:rPr lang="ko-KR" altLang="en-US" sz="4000" b="1" dirty="0"/>
              <a:t>계행 문자 </a:t>
            </a:r>
            <a:r>
              <a:rPr lang="en-US" altLang="ko-KR" sz="4000" b="1" dirty="0"/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9907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9ABBB1-E185-9A2D-3159-A7B91C2C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5" y="527104"/>
            <a:ext cx="3232316" cy="2114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0B0BB-12E0-8B0F-C5C5-BBF0966651C6}"/>
              </a:ext>
            </a:extLst>
          </p:cNvPr>
          <p:cNvSpPr txBox="1"/>
          <p:nvPr/>
        </p:nvSpPr>
        <p:spPr>
          <a:xfrm>
            <a:off x="4068029" y="527104"/>
            <a:ext cx="336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 = </a:t>
            </a:r>
            <a:r>
              <a:rPr lang="ko-KR" altLang="en-US" dirty="0"/>
              <a:t>일반적 </a:t>
            </a:r>
            <a:r>
              <a:rPr lang="en-US" altLang="ko-KR" dirty="0"/>
              <a:t>(</a:t>
            </a:r>
            <a:r>
              <a:rPr lang="ko-KR" altLang="en-US" dirty="0"/>
              <a:t>스탠다드 에디션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 = </a:t>
            </a:r>
            <a:r>
              <a:rPr lang="ko-KR" altLang="en-US" dirty="0"/>
              <a:t>소형기기 </a:t>
            </a:r>
            <a:r>
              <a:rPr lang="en-US" altLang="ko-KR" dirty="0"/>
              <a:t>(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EE = </a:t>
            </a:r>
            <a:r>
              <a:rPr lang="ko-KR" altLang="en-US" dirty="0"/>
              <a:t>대기업 </a:t>
            </a:r>
            <a:r>
              <a:rPr lang="en-US" altLang="ko-KR" dirty="0"/>
              <a:t>(</a:t>
            </a:r>
            <a:r>
              <a:rPr lang="ko-KR" altLang="en-US" dirty="0"/>
              <a:t>엔터프라이즈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472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7ADE6-AFD0-383D-8305-2AC62F5E3BAC}"/>
              </a:ext>
            </a:extLst>
          </p:cNvPr>
          <p:cNvSpPr txBox="1"/>
          <p:nvPr/>
        </p:nvSpPr>
        <p:spPr>
          <a:xfrm>
            <a:off x="1198179" y="788276"/>
            <a:ext cx="6701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운영체제마다 계행 문자가 다르다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때에 따라 바뀌기 때문에 계행 문자를 사용하고자 한다면 </a:t>
            </a:r>
            <a:endParaRPr lang="en-US" altLang="ko-KR" dirty="0"/>
          </a:p>
          <a:p>
            <a:r>
              <a:rPr lang="ko-KR" altLang="en-US" dirty="0"/>
              <a:t>구글에 윈도우 </a:t>
            </a:r>
            <a:r>
              <a:rPr lang="en-US" altLang="ko-KR" dirty="0"/>
              <a:t>java </a:t>
            </a:r>
            <a:r>
              <a:rPr lang="ko-KR" altLang="en-US" dirty="0"/>
              <a:t>계행문자 </a:t>
            </a:r>
            <a:r>
              <a:rPr lang="ko-KR" altLang="en-US" dirty="0" err="1"/>
              <a:t>이런식으로</a:t>
            </a:r>
            <a:r>
              <a:rPr lang="ko-KR" altLang="en-US" dirty="0"/>
              <a:t> 검색하면 나올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896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14655" y="2767281"/>
            <a:ext cx="456272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String </a:t>
            </a:r>
            <a:r>
              <a:rPr lang="ko-KR" altLang="en-US" sz="4000" b="1" dirty="0"/>
              <a:t>객체의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04707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45C8C-9D90-B6AB-9453-0B5E2F599270}"/>
              </a:ext>
            </a:extLst>
          </p:cNvPr>
          <p:cNvSpPr txBox="1"/>
          <p:nvPr/>
        </p:nvSpPr>
        <p:spPr>
          <a:xfrm>
            <a:off x="472965" y="331076"/>
            <a:ext cx="11673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객체는 사실</a:t>
            </a:r>
            <a:endParaRPr lang="en-US" altLang="ko-KR" dirty="0"/>
          </a:p>
          <a:p>
            <a:r>
              <a:rPr lang="en-US" altLang="ko-KR" dirty="0"/>
              <a:t>char[ ]</a:t>
            </a:r>
            <a:r>
              <a:rPr lang="ko-KR" altLang="en-US" dirty="0"/>
              <a:t>과 메소드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결합한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프로그래밍 언어는 문자열을 저장하려면 </a:t>
            </a:r>
            <a:r>
              <a:rPr lang="en-US" altLang="ko-KR" dirty="0"/>
              <a:t>String</a:t>
            </a:r>
            <a:r>
              <a:rPr lang="ko-KR" altLang="en-US" dirty="0"/>
              <a:t>이 아니라 </a:t>
            </a:r>
            <a:r>
              <a:rPr lang="en-US" altLang="ko-KR" dirty="0"/>
              <a:t>char[ ]</a:t>
            </a:r>
            <a:r>
              <a:rPr lang="ko-KR" altLang="en-US" dirty="0"/>
              <a:t>을 이용하는 프로그래밍 언어도 있다고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1B630-7425-8033-69AE-355CF7EF9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1561938"/>
            <a:ext cx="5814564" cy="1867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9371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A19EF-EB90-C3B7-E9D2-7C30DF04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592421"/>
            <a:ext cx="5425910" cy="183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EFAAD-F240-4DDB-B594-C4BFB8E6C325}"/>
              </a:ext>
            </a:extLst>
          </p:cNvPr>
          <p:cNvSpPr txBox="1"/>
          <p:nvPr/>
        </p:nvSpPr>
        <p:spPr>
          <a:xfrm>
            <a:off x="670090" y="378373"/>
            <a:ext cx="7954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클래스는 읽기 전용 </a:t>
            </a:r>
            <a:r>
              <a:rPr lang="en-US" altLang="ko-KR" dirty="0"/>
              <a:t>(</a:t>
            </a:r>
            <a:r>
              <a:rPr lang="ko-KR" altLang="en-US" dirty="0"/>
              <a:t>내용 변경이 불가능함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장에서 제대로 공부한다고 하니</a:t>
            </a:r>
            <a:r>
              <a:rPr lang="en-US" altLang="ko-KR" dirty="0"/>
              <a:t>, </a:t>
            </a:r>
            <a:r>
              <a:rPr lang="ko-KR" altLang="en-US" dirty="0"/>
              <a:t>일단 읽기 전용이구나</a:t>
            </a:r>
            <a:r>
              <a:rPr lang="en-US" altLang="ko-KR" dirty="0"/>
              <a:t>~ </a:t>
            </a:r>
            <a:r>
              <a:rPr lang="ko-KR" altLang="en-US" dirty="0"/>
              <a:t>하고 넘어가면 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78EE2-26C1-95F6-BFF1-1DC432B443DD}"/>
              </a:ext>
            </a:extLst>
          </p:cNvPr>
          <p:cNvSpPr txBox="1"/>
          <p:nvPr/>
        </p:nvSpPr>
        <p:spPr>
          <a:xfrm>
            <a:off x="1182414" y="4303986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+ b = ab</a:t>
            </a:r>
            <a:r>
              <a:rPr lang="ko-KR" altLang="en-US" dirty="0"/>
              <a:t>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a</a:t>
            </a:r>
            <a:r>
              <a:rPr lang="ko-KR" altLang="en-US" dirty="0"/>
              <a:t>혹은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변경되는게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en-US" altLang="ko-KR" dirty="0"/>
              <a:t>ab</a:t>
            </a:r>
            <a:r>
              <a:rPr lang="ko-KR" altLang="en-US" dirty="0"/>
              <a:t>가 새로 만들어진다 </a:t>
            </a:r>
          </a:p>
        </p:txBody>
      </p:sp>
    </p:spTree>
    <p:extLst>
      <p:ext uri="{BB962C8B-B14F-4D97-AF65-F5344CB8AC3E}">
        <p14:creationId xmlns:p14="http://schemas.microsoft.com/office/powerpoint/2010/main" val="14717072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38157" y="2767281"/>
            <a:ext cx="85157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ko-KR" altLang="en-US" sz="4000" b="1" dirty="0"/>
              <a:t>자주 사용되는 </a:t>
            </a:r>
            <a:r>
              <a:rPr lang="en-US" altLang="ko-KR" sz="4000" b="1" dirty="0"/>
              <a:t>String </a:t>
            </a:r>
            <a:r>
              <a:rPr lang="ko-KR" altLang="en-US" sz="4000" b="1" dirty="0"/>
              <a:t>객체의 메소드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310054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93CE3-9864-B5CA-2C2E-0D0A2DE6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373234"/>
            <a:ext cx="5585944" cy="3368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92D7F-5406-DB9F-D8C0-FAF1C0D5C423}"/>
              </a:ext>
            </a:extLst>
          </p:cNvPr>
          <p:cNvSpPr txBox="1"/>
          <p:nvPr/>
        </p:nvSpPr>
        <p:spPr>
          <a:xfrm>
            <a:off x="740979" y="4240924"/>
            <a:ext cx="5917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str.charAt</a:t>
            </a:r>
            <a:r>
              <a:rPr lang="en-US" altLang="ko-KR" dirty="0"/>
              <a:t>(3) = String str </a:t>
            </a:r>
            <a:r>
              <a:rPr lang="ko-KR" altLang="en-US" dirty="0"/>
              <a:t>저장소의 </a:t>
            </a:r>
            <a:r>
              <a:rPr lang="en-US" altLang="ko-KR" dirty="0"/>
              <a:t>3</a:t>
            </a:r>
            <a:r>
              <a:rPr lang="ko-KR" altLang="en-US" dirty="0"/>
              <a:t>번째 글자를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좀 다양하니</a:t>
            </a:r>
            <a:r>
              <a:rPr lang="en-US" altLang="ko-KR" dirty="0"/>
              <a:t>, </a:t>
            </a:r>
            <a:r>
              <a:rPr lang="ko-KR" altLang="en-US" dirty="0"/>
              <a:t>필요할 때 시청하기 </a:t>
            </a:r>
          </a:p>
        </p:txBody>
      </p:sp>
    </p:spTree>
    <p:extLst>
      <p:ext uri="{BB962C8B-B14F-4D97-AF65-F5344CB8AC3E}">
        <p14:creationId xmlns:p14="http://schemas.microsoft.com/office/powerpoint/2010/main" val="13464236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D059C0F-4DD5-5AD7-8C3E-88ADD523BD53}"/>
              </a:ext>
            </a:extLst>
          </p:cNvPr>
          <p:cNvGrpSpPr/>
          <p:nvPr/>
        </p:nvGrpSpPr>
        <p:grpSpPr>
          <a:xfrm>
            <a:off x="1292539" y="1033266"/>
            <a:ext cx="4741314" cy="1457686"/>
            <a:chOff x="1292539" y="1033266"/>
            <a:chExt cx="4741314" cy="1457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4A6BCE-AED7-67AE-9C4F-635CBCB4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539" y="1033266"/>
              <a:ext cx="4741314" cy="14576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C5DDA4-4C3E-8365-BAF9-AB2A36BE58B7}"/>
                </a:ext>
              </a:extLst>
            </p:cNvPr>
            <p:cNvSpPr/>
            <p:nvPr/>
          </p:nvSpPr>
          <p:spPr>
            <a:xfrm>
              <a:off x="1592317" y="1431033"/>
              <a:ext cx="756745" cy="5081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7D6AF1-D162-97A3-2C92-D389AA6F93C6}"/>
              </a:ext>
            </a:extLst>
          </p:cNvPr>
          <p:cNvSpPr txBox="1"/>
          <p:nvPr/>
        </p:nvSpPr>
        <p:spPr>
          <a:xfrm>
            <a:off x="1560786" y="3294993"/>
            <a:ext cx="4685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</a:t>
            </a:r>
            <a:r>
              <a:rPr lang="en-US" altLang="ko-KR" dirty="0" err="1"/>
              <a:t>charAt</a:t>
            </a:r>
            <a:r>
              <a:rPr lang="en-US" altLang="ko-KR" dirty="0"/>
              <a:t>( ) = </a:t>
            </a:r>
            <a:r>
              <a:rPr lang="ko-KR" altLang="en-US" dirty="0"/>
              <a:t>데이터타입이 </a:t>
            </a:r>
            <a:r>
              <a:rPr lang="en-US" altLang="ko-KR" dirty="0"/>
              <a:t>char</a:t>
            </a:r>
            <a:r>
              <a:rPr lang="ko-KR" altLang="en-US" dirty="0"/>
              <a:t>이다 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이라고 </a:t>
            </a:r>
            <a:r>
              <a:rPr lang="ko-KR" altLang="en-US" dirty="0" err="1"/>
              <a:t>해놓으면</a:t>
            </a:r>
            <a:r>
              <a:rPr lang="ko-KR" altLang="en-US" dirty="0"/>
              <a:t> 에러 발생함</a:t>
            </a:r>
          </a:p>
        </p:txBody>
      </p:sp>
    </p:spTree>
    <p:extLst>
      <p:ext uri="{BB962C8B-B14F-4D97-AF65-F5344CB8AC3E}">
        <p14:creationId xmlns:p14="http://schemas.microsoft.com/office/powerpoint/2010/main" val="3229528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96801" y="2767281"/>
            <a:ext cx="319844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en-US" altLang="ko-KR" sz="4000" b="1" dirty="0"/>
              <a:t>substring( ) </a:t>
            </a:r>
          </a:p>
        </p:txBody>
      </p:sp>
    </p:spTree>
    <p:extLst>
      <p:ext uri="{BB962C8B-B14F-4D97-AF65-F5344CB8AC3E}">
        <p14:creationId xmlns:p14="http://schemas.microsoft.com/office/powerpoint/2010/main" val="2238299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76B46C-9AA6-FF25-F34A-75001356513E}"/>
              </a:ext>
            </a:extLst>
          </p:cNvPr>
          <p:cNvGrpSpPr/>
          <p:nvPr/>
        </p:nvGrpSpPr>
        <p:grpSpPr>
          <a:xfrm>
            <a:off x="713087" y="816037"/>
            <a:ext cx="6113836" cy="3204169"/>
            <a:chOff x="713087" y="816037"/>
            <a:chExt cx="6113836" cy="32041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5DF44C-DCD8-5257-8B5C-BA1A62BC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087" y="816037"/>
              <a:ext cx="6113836" cy="3204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1C6D00-997C-AFC5-08DC-C63EDA0DD672}"/>
                </a:ext>
              </a:extLst>
            </p:cNvPr>
            <p:cNvSpPr/>
            <p:nvPr/>
          </p:nvSpPr>
          <p:spPr>
            <a:xfrm>
              <a:off x="3992880" y="2346960"/>
              <a:ext cx="185928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61E57E-E08C-58C4-B643-54824B7D5E43}"/>
              </a:ext>
            </a:extLst>
          </p:cNvPr>
          <p:cNvSpPr txBox="1"/>
          <p:nvPr/>
        </p:nvSpPr>
        <p:spPr>
          <a:xfrm>
            <a:off x="1354238" y="4340506"/>
            <a:ext cx="7330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subString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index, ~ </a:t>
            </a:r>
            <a:r>
              <a:rPr lang="ko-KR" altLang="en-US" dirty="0"/>
              <a:t>원하는 </a:t>
            </a:r>
            <a:r>
              <a:rPr lang="en-US" altLang="ko-KR" dirty="0"/>
              <a:t>index</a:t>
            </a:r>
            <a:r>
              <a:rPr lang="ko-KR" altLang="en-US" dirty="0"/>
              <a:t>까지 작성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&gt;&gt;</a:t>
            </a:r>
            <a:r>
              <a:rPr lang="ko-KR" altLang="en-US" dirty="0"/>
              <a:t> 반환 데이터 타입 </a:t>
            </a:r>
            <a:r>
              <a:rPr lang="en-US" altLang="ko-KR" dirty="0"/>
              <a:t>= String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아래처럼 첫 번째 </a:t>
            </a:r>
            <a:r>
              <a:rPr lang="en-US" altLang="ko-KR" dirty="0"/>
              <a:t>index</a:t>
            </a:r>
            <a:r>
              <a:rPr lang="ko-KR" altLang="en-US" dirty="0"/>
              <a:t>만 설정할 경우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index~ </a:t>
            </a:r>
            <a:r>
              <a:rPr lang="ko-KR" altLang="en-US" dirty="0"/>
              <a:t>끝까지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5517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78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return;</a:t>
            </a:r>
          </a:p>
        </p:txBody>
      </p:sp>
    </p:spTree>
    <p:extLst>
      <p:ext uri="{BB962C8B-B14F-4D97-AF65-F5344CB8AC3E}">
        <p14:creationId xmlns:p14="http://schemas.microsoft.com/office/powerpoint/2010/main" val="329772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811839" y="2767281"/>
            <a:ext cx="25683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(2:20)</a:t>
            </a:r>
          </a:p>
          <a:p>
            <a:pPr algn="ctr"/>
            <a:r>
              <a:rPr lang="en-US" altLang="ko-KR" sz="4000" b="1" dirty="0"/>
              <a:t>GC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85755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22D7E-353D-4A5D-7AE3-94B14C3D0428}"/>
              </a:ext>
            </a:extLst>
          </p:cNvPr>
          <p:cNvSpPr txBox="1"/>
          <p:nvPr/>
        </p:nvSpPr>
        <p:spPr>
          <a:xfrm>
            <a:off x="784860" y="830580"/>
            <a:ext cx="554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뒤에 값 없이 작성하면</a:t>
            </a:r>
            <a:endParaRPr lang="en-US" altLang="ko-KR" dirty="0"/>
          </a:p>
          <a:p>
            <a:r>
              <a:rPr lang="ko-KR" altLang="en-US" dirty="0"/>
              <a:t>아무것도 반환하지 않은 체로 되돌아간다</a:t>
            </a:r>
          </a:p>
        </p:txBody>
      </p:sp>
    </p:spTree>
    <p:extLst>
      <p:ext uri="{BB962C8B-B14F-4D97-AF65-F5344CB8AC3E}">
        <p14:creationId xmlns:p14="http://schemas.microsoft.com/office/powerpoint/2010/main" val="26904810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2001" y="2767281"/>
            <a:ext cx="45480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스택</a:t>
            </a:r>
            <a:r>
              <a:rPr lang="en-US" altLang="ko-KR" sz="4000" b="1" dirty="0"/>
              <a:t>(stack) </a:t>
            </a:r>
            <a:r>
              <a:rPr lang="ko-KR" altLang="en-US" sz="4000" b="1" dirty="0"/>
              <a:t>저장소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3549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28423A-93E4-4F1E-CA49-14BC445E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6" y="346282"/>
            <a:ext cx="7267164" cy="3082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AC0A-86AD-C176-0065-C21EC2117E0B}"/>
              </a:ext>
            </a:extLst>
          </p:cNvPr>
          <p:cNvSpPr txBox="1"/>
          <p:nvPr/>
        </p:nvSpPr>
        <p:spPr>
          <a:xfrm>
            <a:off x="307116" y="3497580"/>
            <a:ext cx="4299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메모리 저장공간 </a:t>
            </a:r>
            <a:r>
              <a:rPr lang="en-US" altLang="ko-KR" dirty="0"/>
              <a:t>= </a:t>
            </a:r>
            <a:r>
              <a:rPr lang="ko-KR" altLang="en-US" dirty="0"/>
              <a:t>스택 메모리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인스턴스 저장공간 </a:t>
            </a:r>
            <a:r>
              <a:rPr lang="en-US" altLang="ko-KR" dirty="0"/>
              <a:t>= </a:t>
            </a:r>
            <a:r>
              <a:rPr lang="ko-KR" altLang="en-US" dirty="0" err="1"/>
              <a:t>힙메모리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859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32577" y="2767281"/>
            <a:ext cx="692689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기본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참조형 데이터타입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098528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99F09-EEC6-247D-98C5-E301E97C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" y="248856"/>
            <a:ext cx="6525485" cy="185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F2158-AA77-2DFF-F501-5A861E6B0C90}"/>
              </a:ext>
            </a:extLst>
          </p:cNvPr>
          <p:cNvSpPr txBox="1"/>
          <p:nvPr/>
        </p:nvSpPr>
        <p:spPr>
          <a:xfrm>
            <a:off x="464820" y="2331720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데이터타입 </a:t>
            </a:r>
            <a:r>
              <a:rPr lang="en-US" altLang="ko-KR" dirty="0"/>
              <a:t>= </a:t>
            </a:r>
            <a:r>
              <a:rPr lang="ko-KR" altLang="en-US" dirty="0"/>
              <a:t>읽기 전용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데이터타입 </a:t>
            </a:r>
            <a:r>
              <a:rPr lang="en-US" altLang="ko-KR" dirty="0"/>
              <a:t>=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수정 가능 </a:t>
            </a:r>
          </a:p>
        </p:txBody>
      </p:sp>
    </p:spTree>
    <p:extLst>
      <p:ext uri="{BB962C8B-B14F-4D97-AF65-F5344CB8AC3E}">
        <p14:creationId xmlns:p14="http://schemas.microsoft.com/office/powerpoint/2010/main" val="11881703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50963" y="2767281"/>
            <a:ext cx="609013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참조형 데이터타입 특징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45808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47CF33-566F-9079-AC29-5F4F4E97599C}"/>
              </a:ext>
            </a:extLst>
          </p:cNvPr>
          <p:cNvGrpSpPr/>
          <p:nvPr/>
        </p:nvGrpSpPr>
        <p:grpSpPr>
          <a:xfrm>
            <a:off x="220979" y="739140"/>
            <a:ext cx="6461762" cy="4221480"/>
            <a:chOff x="1001193" y="615189"/>
            <a:chExt cx="7842653" cy="48961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642B77-8577-601C-F39A-85C68CE3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193" y="615189"/>
              <a:ext cx="7842653" cy="48961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AC5E0-502A-BA3B-1344-7D292C0420D4}"/>
                </a:ext>
              </a:extLst>
            </p:cNvPr>
            <p:cNvSpPr/>
            <p:nvPr/>
          </p:nvSpPr>
          <p:spPr>
            <a:xfrm>
              <a:off x="1623060" y="2903220"/>
              <a:ext cx="123444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7DA834-3047-86E4-3723-FB2E9A013AE8}"/>
                </a:ext>
              </a:extLst>
            </p:cNvPr>
            <p:cNvSpPr/>
            <p:nvPr/>
          </p:nvSpPr>
          <p:spPr>
            <a:xfrm>
              <a:off x="3223260" y="4206240"/>
              <a:ext cx="99822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6FD815-3C79-208F-5CF1-C26D2D09DABC}"/>
                </a:ext>
              </a:extLst>
            </p:cNvPr>
            <p:cNvSpPr/>
            <p:nvPr/>
          </p:nvSpPr>
          <p:spPr>
            <a:xfrm>
              <a:off x="5943600" y="1127760"/>
              <a:ext cx="2811780" cy="1988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1483D-4103-91F6-0B4B-F4A604148DEA}"/>
              </a:ext>
            </a:extLst>
          </p:cNvPr>
          <p:cNvSpPr txBox="1"/>
          <p:nvPr/>
        </p:nvSpPr>
        <p:spPr>
          <a:xfrm>
            <a:off x="7353300" y="739140"/>
            <a:ext cx="47484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참조형 데이터타입은 메모리 주소가 </a:t>
            </a:r>
            <a:endParaRPr lang="en-US" altLang="ko-KR" dirty="0"/>
          </a:p>
          <a:p>
            <a:r>
              <a:rPr lang="ko-KR" altLang="en-US" dirty="0"/>
              <a:t>복사되는 것이기 때문에 값 변경 시 </a:t>
            </a:r>
            <a:endParaRPr lang="en-US" altLang="ko-KR" dirty="0"/>
          </a:p>
          <a:p>
            <a:r>
              <a:rPr lang="ko-KR" altLang="en-US" dirty="0"/>
              <a:t>원본에 영향을 미침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데이터타입은 메모리 주소가 아니라</a:t>
            </a:r>
            <a:endParaRPr lang="en-US" altLang="ko-KR" dirty="0"/>
          </a:p>
          <a:p>
            <a:r>
              <a:rPr lang="ko-KR" altLang="en-US" dirty="0"/>
              <a:t>값을 복사해서 메서드에서 사용하기 때문에 </a:t>
            </a:r>
            <a:endParaRPr lang="en-US" altLang="ko-KR" dirty="0"/>
          </a:p>
          <a:p>
            <a:r>
              <a:rPr lang="ko-KR" altLang="en-US" dirty="0"/>
              <a:t>원본에 영향을 미치지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 예시와 비교하려면 </a:t>
            </a:r>
            <a:endParaRPr lang="en-US" altLang="ko-KR" dirty="0"/>
          </a:p>
          <a:p>
            <a:r>
              <a:rPr lang="en-US" altLang="ko-KR" dirty="0"/>
              <a:t>63</a:t>
            </a:r>
            <a:r>
              <a:rPr lang="ko-KR" altLang="en-US" dirty="0"/>
              <a:t>강 들으면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반환타입</a:t>
            </a:r>
            <a:r>
              <a:rPr lang="en-US" altLang="ko-KR" dirty="0"/>
              <a:t>(</a:t>
            </a:r>
            <a:r>
              <a:rPr lang="ko-KR" altLang="en-US" dirty="0"/>
              <a:t>데이터타입</a:t>
            </a:r>
            <a:r>
              <a:rPr lang="en-US" altLang="ko-KR" dirty="0"/>
              <a:t>)</a:t>
            </a:r>
            <a:r>
              <a:rPr lang="ko-KR" altLang="en-US" dirty="0"/>
              <a:t>이 참조형일 경우 </a:t>
            </a:r>
            <a:endParaRPr lang="en-US" altLang="ko-KR" dirty="0"/>
          </a:p>
          <a:p>
            <a:r>
              <a:rPr lang="en-US" altLang="ko-KR" dirty="0"/>
              <a:t>return</a:t>
            </a:r>
            <a:r>
              <a:rPr lang="ko-KR" altLang="en-US" dirty="0"/>
              <a:t>으로 데이터 </a:t>
            </a:r>
            <a:r>
              <a:rPr lang="ko-KR" altLang="en-US" dirty="0" err="1"/>
              <a:t>주소값을</a:t>
            </a:r>
            <a:r>
              <a:rPr lang="ko-KR" altLang="en-US" dirty="0"/>
              <a:t> 반환함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쉽게 설명하면</a:t>
            </a:r>
            <a:endParaRPr lang="en-US" altLang="ko-KR" dirty="0"/>
          </a:p>
          <a:p>
            <a:r>
              <a:rPr lang="ko-KR" altLang="en-US" dirty="0"/>
              <a:t>주소가 맞아야 거기에 값을 넣을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0188620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13535" y="2767281"/>
            <a:ext cx="67649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으로 선언한 </a:t>
            </a:r>
            <a:r>
              <a:rPr lang="en-US" altLang="ko-KR" sz="4000" b="1" dirty="0"/>
              <a:t>class </a:t>
            </a:r>
            <a:r>
              <a:rPr lang="ko-KR" altLang="en-US" sz="4000" b="1" dirty="0"/>
              <a:t>변수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65635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A723D-398E-DBC4-951C-75EF0B7D2238}"/>
              </a:ext>
            </a:extLst>
          </p:cNvPr>
          <p:cNvSpPr txBox="1"/>
          <p:nvPr/>
        </p:nvSpPr>
        <p:spPr>
          <a:xfrm>
            <a:off x="388620" y="495300"/>
            <a:ext cx="92512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인스턴스를 생성하면 </a:t>
            </a:r>
            <a:endParaRPr lang="en-US" altLang="ko-KR" dirty="0"/>
          </a:p>
          <a:p>
            <a:r>
              <a:rPr lang="en-US" altLang="ko-KR" dirty="0"/>
              <a:t>Data a = new Date( );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작성해서 </a:t>
            </a:r>
            <a:r>
              <a:rPr lang="en-US" altLang="ko-KR" dirty="0"/>
              <a:t>a</a:t>
            </a:r>
            <a:r>
              <a:rPr lang="ko-KR" altLang="en-US" dirty="0"/>
              <a:t>에다 </a:t>
            </a:r>
            <a:r>
              <a:rPr lang="ko-KR" altLang="en-US" dirty="0" err="1"/>
              <a:t>접근하잖아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선언하면 위에 </a:t>
            </a:r>
            <a:r>
              <a:rPr lang="en-US" altLang="ko-KR" dirty="0"/>
              <a:t>new</a:t>
            </a:r>
            <a:r>
              <a:rPr lang="ko-KR" altLang="en-US" dirty="0"/>
              <a:t>를 사용해서 인스턴스화 해주지 않아도 사용 가능해</a:t>
            </a:r>
            <a:endParaRPr lang="en-US" altLang="ko-KR" dirty="0"/>
          </a:p>
          <a:p>
            <a:r>
              <a:rPr lang="ko-KR" altLang="en-US" dirty="0"/>
              <a:t>그러면 어떻게 접근하냐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위에는 </a:t>
            </a:r>
            <a:r>
              <a:rPr lang="en-US" altLang="ko-KR" dirty="0"/>
              <a:t>a</a:t>
            </a:r>
            <a:r>
              <a:rPr lang="ko-KR" altLang="en-US" dirty="0"/>
              <a:t>라는 변수에 </a:t>
            </a:r>
            <a:r>
              <a:rPr lang="en-US" altLang="ko-KR" dirty="0"/>
              <a:t>Date</a:t>
            </a:r>
            <a:r>
              <a:rPr lang="ko-KR" altLang="en-US" dirty="0"/>
              <a:t>객체의 주소를 저장해 주었지만</a:t>
            </a:r>
            <a:endParaRPr lang="en-US" altLang="ko-KR" dirty="0"/>
          </a:p>
          <a:p>
            <a:r>
              <a:rPr lang="en-US" altLang="ko-KR" dirty="0"/>
              <a:t>static</a:t>
            </a:r>
            <a:r>
              <a:rPr lang="ko-KR" altLang="en-US" dirty="0"/>
              <a:t>은 저런 과정이 필요가 없기 때문에</a:t>
            </a:r>
            <a:endParaRPr lang="en-US" altLang="ko-KR" dirty="0"/>
          </a:p>
          <a:p>
            <a:r>
              <a:rPr lang="ko-KR" altLang="en-US" dirty="0"/>
              <a:t>클래스 이름에 직접 접근하면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Date</a:t>
            </a:r>
            <a:r>
              <a:rPr lang="ko-KR" altLang="en-US" dirty="0"/>
              <a:t>를 인스턴스화 해주지 않았다고 했을 경우</a:t>
            </a:r>
            <a:r>
              <a:rPr lang="en-US" altLang="ko-KR" dirty="0"/>
              <a:t>, </a:t>
            </a:r>
            <a:r>
              <a:rPr lang="ko-KR" altLang="en-US" dirty="0"/>
              <a:t>접근하는 방법은 </a:t>
            </a:r>
            <a:endParaRPr lang="en-US" altLang="ko-KR" dirty="0"/>
          </a:p>
          <a:p>
            <a:r>
              <a:rPr lang="en-US" altLang="ko-KR" dirty="0"/>
              <a:t>Date.</a:t>
            </a:r>
            <a:r>
              <a:rPr lang="ko-KR" altLang="en-US" dirty="0"/>
              <a:t>메소드</a:t>
            </a:r>
            <a:r>
              <a:rPr lang="en-US" altLang="ko-KR" dirty="0"/>
              <a:t>();</a:t>
            </a:r>
            <a:r>
              <a:rPr lang="ko-KR" altLang="en-US" dirty="0"/>
              <a:t> 뭐 </a:t>
            </a:r>
            <a:r>
              <a:rPr lang="ko-KR" altLang="en-US" dirty="0" err="1"/>
              <a:t>이런식이</a:t>
            </a:r>
            <a:r>
              <a:rPr lang="ko-KR" altLang="en-US" dirty="0"/>
              <a:t> 되겠지 </a:t>
            </a:r>
            <a:r>
              <a:rPr lang="en-US" altLang="ko-KR" dirty="0"/>
              <a:t>(</a:t>
            </a:r>
            <a:r>
              <a:rPr lang="ko-KR" altLang="en-US" dirty="0"/>
              <a:t>참조변수를 사용하지 않음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1571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69" y="2767281"/>
            <a:ext cx="673293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(2:30)</a:t>
            </a:r>
          </a:p>
          <a:p>
            <a:pPr algn="ctr"/>
            <a:r>
              <a:rPr lang="ko-KR" altLang="en-US" sz="4000" b="1" dirty="0"/>
              <a:t>인스턴스 생성 시 변수 세팅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생성자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542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BB353-8613-1D38-DD05-86A5C189613B}"/>
              </a:ext>
            </a:extLst>
          </p:cNvPr>
          <p:cNvSpPr txBox="1"/>
          <p:nvPr/>
        </p:nvSpPr>
        <p:spPr>
          <a:xfrm>
            <a:off x="1143000" y="685800"/>
            <a:ext cx="6934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의 특징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자동 메모리 관리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메모리를 </a:t>
            </a:r>
            <a:r>
              <a:rPr lang="en-US" altLang="ko-KR" dirty="0"/>
              <a:t>GC(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</a:t>
            </a:r>
            <a:r>
              <a:rPr lang="en-US" altLang="ko-KR" dirty="0"/>
              <a:t>)</a:t>
            </a:r>
            <a:r>
              <a:rPr lang="ko-KR" altLang="en-US" dirty="0"/>
              <a:t>라는 놈이 자동으로 관리해줌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12452-041E-E598-0331-613FEEEF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09" y="2809355"/>
            <a:ext cx="8255424" cy="3194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9823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0263A-7CB8-B23D-666D-B6D46A3E56F5}"/>
              </a:ext>
            </a:extLst>
          </p:cNvPr>
          <p:cNvSpPr txBox="1"/>
          <p:nvPr/>
        </p:nvSpPr>
        <p:spPr>
          <a:xfrm>
            <a:off x="1310640" y="1013460"/>
            <a:ext cx="728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초기화를 담당하는 생성자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 호출 시 생성자가 호출되고 </a:t>
            </a:r>
            <a:endParaRPr lang="en-US" altLang="ko-KR" dirty="0"/>
          </a:p>
          <a:p>
            <a:r>
              <a:rPr lang="ko-KR" altLang="en-US" dirty="0"/>
              <a:t>만약 메서드 실행 시 필수로 필요한 </a:t>
            </a:r>
            <a:r>
              <a:rPr lang="ko-KR" altLang="en-US" dirty="0" err="1"/>
              <a:t>변수값이</a:t>
            </a:r>
            <a:r>
              <a:rPr lang="ko-KR" altLang="en-US" dirty="0"/>
              <a:t> 있다고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매개변수에 변수를 넣어서 </a:t>
            </a:r>
            <a:endParaRPr lang="en-US" altLang="ko-KR" dirty="0"/>
          </a:p>
          <a:p>
            <a:r>
              <a:rPr lang="ko-KR" altLang="en-US" dirty="0"/>
              <a:t>인스턴스 생성시 강제로 </a:t>
            </a:r>
            <a:r>
              <a:rPr lang="ko-KR" altLang="en-US" dirty="0" err="1"/>
              <a:t>변수값을</a:t>
            </a:r>
            <a:r>
              <a:rPr lang="ko-KR" altLang="en-US" dirty="0"/>
              <a:t> 넣도록 하는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생성 </a:t>
            </a:r>
            <a:r>
              <a:rPr lang="ko-KR" altLang="en-US" dirty="0" err="1"/>
              <a:t>안하면</a:t>
            </a:r>
            <a:r>
              <a:rPr lang="ko-KR" altLang="en-US" dirty="0"/>
              <a:t> 기본 생성자를 </a:t>
            </a:r>
            <a:r>
              <a:rPr lang="en-US" altLang="ko-KR" dirty="0"/>
              <a:t>java</a:t>
            </a:r>
            <a:r>
              <a:rPr lang="ko-KR" altLang="en-US" dirty="0"/>
              <a:t>가 자동으로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생성자는 클래스 이름과 같아야 한다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void </a:t>
            </a:r>
            <a:r>
              <a:rPr lang="ko-KR" altLang="en-US" dirty="0"/>
              <a:t>없이도 </a:t>
            </a:r>
            <a:r>
              <a:rPr lang="en-US" altLang="ko-KR" dirty="0"/>
              <a:t>return</a:t>
            </a:r>
            <a:r>
              <a:rPr lang="ko-KR" altLang="en-US" dirty="0"/>
              <a:t>값이 필요 없다 </a:t>
            </a:r>
            <a:r>
              <a:rPr lang="en-US" altLang="ko-KR" dirty="0"/>
              <a:t>(7:30)</a:t>
            </a:r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Time t = new Time( ) ; </a:t>
            </a:r>
            <a:r>
              <a:rPr lang="ko-KR" altLang="en-US" dirty="0"/>
              <a:t>에서 </a:t>
            </a:r>
            <a:r>
              <a:rPr lang="en-US" altLang="ko-KR" dirty="0"/>
              <a:t>Time( ); </a:t>
            </a:r>
            <a:r>
              <a:rPr lang="ko-KR" altLang="en-US" dirty="0"/>
              <a:t>부분은 사실 생성자를 의미한다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96D90-4F70-67C1-FA20-4BDD0D79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631794"/>
            <a:ext cx="4172164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6851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1D86E-377E-E130-6569-DFA83AC5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0" y="441909"/>
            <a:ext cx="4057859" cy="198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E328-84A0-0702-96E5-519136F9528B}"/>
              </a:ext>
            </a:extLst>
          </p:cNvPr>
          <p:cNvSpPr txBox="1"/>
          <p:nvPr/>
        </p:nvSpPr>
        <p:spPr>
          <a:xfrm>
            <a:off x="630450" y="2567940"/>
            <a:ext cx="88328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Data_2</a:t>
            </a:r>
            <a:r>
              <a:rPr lang="ko-KR" altLang="en-US" dirty="0"/>
              <a:t>를 호출하려고 한다 </a:t>
            </a:r>
            <a:endParaRPr lang="en-US" altLang="ko-KR" dirty="0"/>
          </a:p>
          <a:p>
            <a:r>
              <a:rPr lang="en-US" altLang="ko-KR" dirty="0"/>
              <a:t>Data_2 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 Data_2(); 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이게 에러가 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 생성자가 없기 때문에 발생하는 에러인데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</a:t>
            </a:r>
            <a:r>
              <a:rPr lang="en-US" altLang="ko-KR" dirty="0"/>
              <a:t>Data_2( )</a:t>
            </a:r>
            <a:r>
              <a:rPr lang="ko-KR" altLang="en-US" dirty="0"/>
              <a:t>에다가 매개변수 </a:t>
            </a:r>
            <a:r>
              <a:rPr lang="en-US" altLang="ko-KR" dirty="0"/>
              <a:t>int</a:t>
            </a:r>
            <a:r>
              <a:rPr lang="ko-KR" altLang="en-US" dirty="0"/>
              <a:t>를 넣어주어도 해결되지만 </a:t>
            </a:r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Data_2</a:t>
            </a:r>
            <a:r>
              <a:rPr lang="ko-KR" altLang="en-US" dirty="0"/>
              <a:t>에 </a:t>
            </a:r>
            <a:r>
              <a:rPr lang="en-US" altLang="ko-KR" dirty="0"/>
              <a:t>Data_2 ( ) </a:t>
            </a:r>
            <a:r>
              <a:rPr lang="ko-KR" altLang="en-US" dirty="0"/>
              <a:t>기본 생성자를 수기로 만들어 주는 방법도 해결 방법이다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생성자가 없으면 컴파일러가 자동으로 기본 생성자를 넣어주고 </a:t>
            </a:r>
            <a:endParaRPr lang="en-US" altLang="ko-KR" dirty="0"/>
          </a:p>
          <a:p>
            <a:r>
              <a:rPr lang="ko-KR" altLang="en-US" dirty="0"/>
              <a:t>한 개 이상의 생성자가 있다면 컴파일러가 기본 생성자를 만들지 않는다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생성자 만드는 것을 습관화 하자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기본생성자로 인한 에러는 에러 메시지 기본 생성자에 대한 에러 메시지가 아니라</a:t>
            </a:r>
            <a:endParaRPr lang="en-US" altLang="ko-KR" dirty="0"/>
          </a:p>
          <a:p>
            <a:r>
              <a:rPr lang="ko-KR" altLang="en-US" dirty="0"/>
              <a:t>다른 에러메시지가 나오기 때문에  나중에 에러 잡기가 힘들다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13:00</a:t>
            </a:r>
          </a:p>
        </p:txBody>
      </p:sp>
    </p:spTree>
    <p:extLst>
      <p:ext uri="{BB962C8B-B14F-4D97-AF65-F5344CB8AC3E}">
        <p14:creationId xmlns:p14="http://schemas.microsoft.com/office/powerpoint/2010/main" val="23246378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9045" y="2767281"/>
            <a:ext cx="729398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/>
              <a:t>다른 생성자를 호출하는 </a:t>
            </a:r>
            <a:r>
              <a:rPr lang="en-US" altLang="ko-KR" sz="4000" b="1" dirty="0"/>
              <a:t>this( )</a:t>
            </a:r>
          </a:p>
        </p:txBody>
      </p:sp>
    </p:spTree>
    <p:extLst>
      <p:ext uri="{BB962C8B-B14F-4D97-AF65-F5344CB8AC3E}">
        <p14:creationId xmlns:p14="http://schemas.microsoft.com/office/powerpoint/2010/main" val="533090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9D8BA-2753-A963-B4F5-69DA1D30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3" y="373380"/>
            <a:ext cx="5847514" cy="454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72A63-D3EF-49A6-DE72-F48AC499C7F2}"/>
              </a:ext>
            </a:extLst>
          </p:cNvPr>
          <p:cNvSpPr txBox="1"/>
          <p:nvPr/>
        </p:nvSpPr>
        <p:spPr>
          <a:xfrm>
            <a:off x="6400800" y="624840"/>
            <a:ext cx="56044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생성자 내에서 다른 생성자를 호출할 때에 사용</a:t>
            </a:r>
            <a:endParaRPr lang="en-US" altLang="ko-KR" dirty="0"/>
          </a:p>
          <a:p>
            <a:r>
              <a:rPr lang="ko-KR" altLang="en-US" dirty="0"/>
              <a:t>만약 사용하고자 한다면 무조건 첫 줄에 사용해야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내부에서 다른 생성자를 호출하는 이유는</a:t>
            </a:r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코드의 중복을 제거하기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더 </a:t>
            </a:r>
            <a:r>
              <a:rPr lang="ko-KR" altLang="en-US" dirty="0" err="1"/>
              <a:t>자세한건</a:t>
            </a:r>
            <a:r>
              <a:rPr lang="ko-KR" altLang="en-US" dirty="0"/>
              <a:t> 나중에 </a:t>
            </a:r>
            <a:r>
              <a:rPr lang="ko-KR" altLang="en-US" dirty="0" err="1"/>
              <a:t>배울것이다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생성자 내에서 다른 생성자를 호출할 </a:t>
            </a:r>
            <a:r>
              <a:rPr lang="ko-KR" altLang="en-US" dirty="0" err="1"/>
              <a:t>떄에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다른 생성자의 이름을 작성하면 에러 발생</a:t>
            </a:r>
            <a:endParaRPr lang="en-US" altLang="ko-KR" dirty="0"/>
          </a:p>
          <a:p>
            <a:r>
              <a:rPr lang="ko-KR" altLang="en-US" dirty="0"/>
              <a:t>생성자 내에서 다른 생성자를 부를 경우에는 </a:t>
            </a:r>
            <a:endParaRPr lang="en-US" altLang="ko-KR" dirty="0"/>
          </a:p>
          <a:p>
            <a:r>
              <a:rPr lang="ko-KR" altLang="en-US" dirty="0"/>
              <a:t>생성자 이름이 아닌 </a:t>
            </a:r>
            <a:r>
              <a:rPr lang="en-US" altLang="ko-KR" dirty="0"/>
              <a:t>this</a:t>
            </a:r>
            <a:r>
              <a:rPr lang="ko-KR" altLang="en-US" dirty="0"/>
              <a:t>를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2013993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A3828D-678F-70EA-53DB-90E71709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4" y="298946"/>
            <a:ext cx="8788852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9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0444" y="2767281"/>
            <a:ext cx="62311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(7:40)</a:t>
            </a:r>
          </a:p>
          <a:p>
            <a:pPr algn="ctr"/>
            <a:r>
              <a:rPr lang="ko-KR" altLang="en-US" sz="4000" b="1" dirty="0"/>
              <a:t>참조변수를 가리키는 </a:t>
            </a:r>
            <a:r>
              <a:rPr lang="en-US" altLang="ko-KR" sz="4000" b="1" dirty="0"/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303881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BEBF9-FB3C-12D2-025E-2C54826ADBBA}"/>
              </a:ext>
            </a:extLst>
          </p:cNvPr>
          <p:cNvSpPr txBox="1"/>
          <p:nvPr/>
        </p:nvSpPr>
        <p:spPr>
          <a:xfrm>
            <a:off x="396240" y="381000"/>
            <a:ext cx="52163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가지 사용처가 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생성자 내에서 다른 생성자를 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인스턴스 자신을 가리키는 참조변수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this ( )</a:t>
            </a:r>
            <a:r>
              <a:rPr lang="ko-KR" altLang="en-US" dirty="0"/>
              <a:t>와 </a:t>
            </a:r>
            <a:r>
              <a:rPr lang="en-US" altLang="ko-KR" dirty="0"/>
              <a:t>this</a:t>
            </a:r>
            <a:r>
              <a:rPr lang="ko-KR" altLang="en-US" dirty="0"/>
              <a:t>는 완전 다르다 </a:t>
            </a:r>
            <a:r>
              <a:rPr lang="en-US" altLang="ko-KR" dirty="0"/>
              <a:t>(java</a:t>
            </a:r>
            <a:r>
              <a:rPr lang="ko-KR" altLang="en-US" dirty="0"/>
              <a:t>와 </a:t>
            </a:r>
            <a:r>
              <a:rPr lang="en-US" altLang="ko-KR" dirty="0" err="1"/>
              <a:t>js</a:t>
            </a:r>
            <a:r>
              <a:rPr lang="ko-KR" altLang="en-US" dirty="0"/>
              <a:t>급의 차이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애초에 메서드와 참조변수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ABF7C-39D7-935E-9503-BCF8704D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763369"/>
            <a:ext cx="5913122" cy="3358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99920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7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(4:30)</a:t>
            </a:r>
          </a:p>
          <a:p>
            <a:pPr algn="ctr"/>
            <a:r>
              <a:rPr lang="ko-KR" altLang="en-US" sz="4000" b="1" dirty="0"/>
              <a:t>지역변수는 꼭 초기화를 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68337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BEDB6-0393-A097-FA2D-E9503386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0" y="424090"/>
            <a:ext cx="3479979" cy="3479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3C88D-7A2F-78C2-E245-1A2EDCE3AB86}"/>
              </a:ext>
            </a:extLst>
          </p:cNvPr>
          <p:cNvSpPr txBox="1"/>
          <p:nvPr/>
        </p:nvSpPr>
        <p:spPr>
          <a:xfrm>
            <a:off x="4907280" y="769620"/>
            <a:ext cx="63017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사진 인스턴스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인스턴스 생성 시 자동으로 </a:t>
            </a:r>
            <a:endParaRPr lang="en-US" altLang="ko-KR" dirty="0"/>
          </a:p>
          <a:p>
            <a:r>
              <a:rPr lang="ko-KR" altLang="en-US" dirty="0" err="1"/>
              <a:t>변수값이</a:t>
            </a:r>
            <a:r>
              <a:rPr lang="ko-KR" altLang="en-US" dirty="0"/>
              <a:t> 초기화가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void method1( ) </a:t>
            </a:r>
            <a:r>
              <a:rPr lang="ko-KR" altLang="en-US" dirty="0"/>
              <a:t>내부에 있는 </a:t>
            </a:r>
            <a:endParaRPr lang="en-US" altLang="ko-KR" dirty="0"/>
          </a:p>
          <a:p>
            <a:r>
              <a:rPr lang="en-US" altLang="ko-KR" dirty="0"/>
              <a:t>int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ko-KR" altLang="en-US" dirty="0" err="1"/>
              <a:t>변수값이</a:t>
            </a:r>
            <a:r>
              <a:rPr lang="ko-KR" altLang="en-US" dirty="0"/>
              <a:t> 초기화 되지 않기 때문에 </a:t>
            </a:r>
            <a:endParaRPr lang="en-US" altLang="ko-KR" dirty="0"/>
          </a:p>
          <a:p>
            <a:r>
              <a:rPr lang="en-US" altLang="ko-KR" dirty="0"/>
              <a:t>int I = 0; </a:t>
            </a:r>
            <a:r>
              <a:rPr lang="ko-KR" altLang="en-US" dirty="0" err="1"/>
              <a:t>이런식으로</a:t>
            </a:r>
            <a:r>
              <a:rPr lang="ko-KR" altLang="en-US" dirty="0"/>
              <a:t> 꼭 초기화를 해주어야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지역변수는 무조건 초기화를 시켜줘야 함</a:t>
            </a:r>
          </a:p>
        </p:txBody>
      </p:sp>
    </p:spTree>
    <p:extLst>
      <p:ext uri="{BB962C8B-B14F-4D97-AF65-F5344CB8AC3E}">
        <p14:creationId xmlns:p14="http://schemas.microsoft.com/office/powerpoint/2010/main" val="31706559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117780" y="2767281"/>
            <a:ext cx="39565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/>
              <a:t>참조변수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832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01345" y="2767281"/>
            <a:ext cx="87893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(4:50)</a:t>
            </a:r>
          </a:p>
          <a:p>
            <a:pPr algn="ctr"/>
            <a:r>
              <a:rPr lang="ko-KR" altLang="en-US" sz="4000" b="1" dirty="0"/>
              <a:t>여러 운영체제에서 실행 가능한 </a:t>
            </a:r>
            <a:r>
              <a:rPr lang="en-US" altLang="ko-KR" sz="4000" b="1" dirty="0"/>
              <a:t>JAVA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8361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9F0FD8-7CAD-2F7B-BC8E-34FECF12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96" y="831779"/>
            <a:ext cx="8896807" cy="2756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2D34B-AE21-9351-046E-00B2C7B04B80}"/>
              </a:ext>
            </a:extLst>
          </p:cNvPr>
          <p:cNvSpPr txBox="1"/>
          <p:nvPr/>
        </p:nvSpPr>
        <p:spPr>
          <a:xfrm>
            <a:off x="504596" y="3870960"/>
            <a:ext cx="744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참조변수는 지정해주지 않으면 기본으로 </a:t>
            </a:r>
            <a:r>
              <a:rPr lang="en-US" altLang="ko-KR" dirty="0"/>
              <a:t>null </a:t>
            </a:r>
            <a:r>
              <a:rPr lang="ko-KR" altLang="en-US" dirty="0" err="1"/>
              <a:t>주소값이</a:t>
            </a:r>
            <a:r>
              <a:rPr lang="ko-KR" altLang="en-US" dirty="0"/>
              <a:t> 들어간다고 함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ko-KR" altLang="en-US" dirty="0"/>
              <a:t>초기화 하려면 </a:t>
            </a:r>
            <a:r>
              <a:rPr lang="en-US" altLang="ko-KR" dirty="0"/>
              <a:t>Engine e = new Engine( ); </a:t>
            </a:r>
            <a:r>
              <a:rPr lang="ko-KR" altLang="en-US" dirty="0" err="1"/>
              <a:t>이런식으로</a:t>
            </a:r>
            <a:r>
              <a:rPr lang="ko-KR" altLang="en-US" dirty="0"/>
              <a:t> 초기화 해야함</a:t>
            </a:r>
            <a:endParaRPr lang="en-US" altLang="ko-KR" dirty="0"/>
          </a:p>
          <a:p>
            <a:r>
              <a:rPr lang="en-US" altLang="ko-KR" dirty="0"/>
              <a:t>Engine e;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 하면 안됨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32261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51546" y="2767281"/>
            <a:ext cx="548900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static (cv) </a:t>
            </a:r>
            <a:r>
              <a:rPr lang="ko-KR" altLang="en-US" sz="4000" b="1" dirty="0"/>
              <a:t>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28776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1E889-05DF-E7CB-DAF6-AA8F5BEE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2" y="751116"/>
            <a:ext cx="8471335" cy="3435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34241-9EEF-0CAC-DCB7-89946C8488C6}"/>
              </a:ext>
            </a:extLst>
          </p:cNvPr>
          <p:cNvSpPr txBox="1"/>
          <p:nvPr/>
        </p:nvSpPr>
        <p:spPr>
          <a:xfrm>
            <a:off x="526832" y="427482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static { 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3761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15326" y="2767281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(16:50)</a:t>
            </a:r>
          </a:p>
          <a:p>
            <a:pPr algn="ctr"/>
            <a:r>
              <a:rPr lang="ko-KR" altLang="en-US" sz="4000" b="1" dirty="0"/>
              <a:t>포함 예시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66387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325145-8202-11BD-532A-A31A0B8830E8}"/>
              </a:ext>
            </a:extLst>
          </p:cNvPr>
          <p:cNvSpPr txBox="1"/>
          <p:nvPr/>
        </p:nvSpPr>
        <p:spPr>
          <a:xfrm>
            <a:off x="769620" y="3916680"/>
            <a:ext cx="949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c.p.x</a:t>
            </a:r>
            <a:r>
              <a:rPr lang="en-US" altLang="ko-KR" dirty="0"/>
              <a:t> &gt;&gt; </a:t>
            </a:r>
            <a:r>
              <a:rPr lang="ko-KR" altLang="en-US" dirty="0"/>
              <a:t>이거 의미는 </a:t>
            </a:r>
            <a:r>
              <a:rPr lang="en-US" altLang="ko-KR" dirty="0"/>
              <a:t>c</a:t>
            </a:r>
            <a:r>
              <a:rPr lang="ko-KR" altLang="en-US" dirty="0"/>
              <a:t>라는 인스턴스 내부의 </a:t>
            </a:r>
            <a:r>
              <a:rPr lang="en-US" altLang="ko-KR" dirty="0"/>
              <a:t>p</a:t>
            </a:r>
            <a:r>
              <a:rPr lang="ko-KR" altLang="en-US" dirty="0"/>
              <a:t>라는 인스턴스에 접근해서 사용하겠다는 뜻</a:t>
            </a:r>
            <a:endParaRPr lang="en-US" altLang="ko-KR" dirty="0"/>
          </a:p>
          <a:p>
            <a:r>
              <a:rPr lang="ko-KR" altLang="en-US" dirty="0"/>
              <a:t>인스턴스 안에 인스턴스가 </a:t>
            </a:r>
            <a:r>
              <a:rPr lang="ko-KR" altLang="en-US" dirty="0" err="1"/>
              <a:t>있는것이다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81E11-F6B5-B2A6-F478-D4EC8E856B07}"/>
              </a:ext>
            </a:extLst>
          </p:cNvPr>
          <p:cNvGrpSpPr/>
          <p:nvPr/>
        </p:nvGrpSpPr>
        <p:grpSpPr>
          <a:xfrm>
            <a:off x="489434" y="517448"/>
            <a:ext cx="5848651" cy="3003705"/>
            <a:chOff x="489434" y="517448"/>
            <a:chExt cx="5848651" cy="30037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28C760E-B204-31F7-5288-3BC99B705D07}"/>
                </a:ext>
              </a:extLst>
            </p:cNvPr>
            <p:cNvGrpSpPr/>
            <p:nvPr/>
          </p:nvGrpSpPr>
          <p:grpSpPr>
            <a:xfrm>
              <a:off x="489434" y="517448"/>
              <a:ext cx="5848651" cy="3003705"/>
              <a:chOff x="489434" y="517448"/>
              <a:chExt cx="5848651" cy="300370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54AC51-5DBD-9A00-969F-C2874548A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9434" y="517448"/>
                <a:ext cx="5848651" cy="3003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26D3304-7DB9-34AD-FFE6-8E76BE53A289}"/>
                  </a:ext>
                </a:extLst>
              </p:cNvPr>
              <p:cNvSpPr/>
              <p:nvPr/>
            </p:nvSpPr>
            <p:spPr>
              <a:xfrm>
                <a:off x="1694735" y="2941321"/>
                <a:ext cx="1376126" cy="5798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48941C-C59D-4063-DD43-7176FAA07321}"/>
                </a:ext>
              </a:extLst>
            </p:cNvPr>
            <p:cNvSpPr/>
            <p:nvPr/>
          </p:nvSpPr>
          <p:spPr>
            <a:xfrm>
              <a:off x="1168954" y="1028701"/>
              <a:ext cx="3258265" cy="266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0378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0653" y="2767281"/>
            <a:ext cx="66507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594491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DDBFE1-66AF-4EDA-4A27-8882B5FD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8" y="379691"/>
            <a:ext cx="5302523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786E6-ADC3-A3C4-EF4D-B46091AEE065}"/>
              </a:ext>
            </a:extLst>
          </p:cNvPr>
          <p:cNvSpPr txBox="1"/>
          <p:nvPr/>
        </p:nvSpPr>
        <p:spPr>
          <a:xfrm>
            <a:off x="472440" y="2301240"/>
            <a:ext cx="644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오버라이딩을</a:t>
            </a:r>
            <a:r>
              <a:rPr lang="ko-KR" altLang="en-US" dirty="0"/>
              <a:t> 하려면 선언부가 동일해야 한다 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객체 내부에 있는 </a:t>
            </a:r>
            <a:r>
              <a:rPr lang="en-US" altLang="ko-KR" dirty="0" err="1"/>
              <a:t>toString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String </a:t>
            </a:r>
            <a:r>
              <a:rPr lang="en-US" altLang="ko-KR" dirty="0" err="1"/>
              <a:t>toString</a:t>
            </a:r>
            <a:r>
              <a:rPr lang="en-US" altLang="ko-KR" dirty="0"/>
              <a:t>( ) &lt;&lt; </a:t>
            </a:r>
            <a:r>
              <a:rPr lang="ko-KR" altLang="en-US" dirty="0"/>
              <a:t>이렇게 </a:t>
            </a:r>
            <a:r>
              <a:rPr lang="ko-KR" altLang="en-US" dirty="0" err="1"/>
              <a:t>풀네임을</a:t>
            </a:r>
            <a:r>
              <a:rPr lang="ko-KR" altLang="en-US" dirty="0"/>
              <a:t> 적어줘야 한다 </a:t>
            </a:r>
          </a:p>
        </p:txBody>
      </p:sp>
    </p:spTree>
    <p:extLst>
      <p:ext uri="{BB962C8B-B14F-4D97-AF65-F5344CB8AC3E}">
        <p14:creationId xmlns:p14="http://schemas.microsoft.com/office/powerpoint/2010/main" val="8215194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CEB5C3-23E0-7768-AC1C-2D5AFBA3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7" y="545973"/>
            <a:ext cx="6324925" cy="4927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CB4E7-2CF3-1911-B4A5-96CA7D0BF778}"/>
              </a:ext>
            </a:extLst>
          </p:cNvPr>
          <p:cNvSpPr/>
          <p:nvPr/>
        </p:nvSpPr>
        <p:spPr>
          <a:xfrm>
            <a:off x="1946194" y="3688081"/>
            <a:ext cx="2778205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FBF71-4B88-AFF3-14AE-80113886D588}"/>
              </a:ext>
            </a:extLst>
          </p:cNvPr>
          <p:cNvSpPr/>
          <p:nvPr/>
        </p:nvSpPr>
        <p:spPr>
          <a:xfrm>
            <a:off x="1333500" y="922021"/>
            <a:ext cx="3489960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8AB8B-B229-245A-F7FF-B60F94E83572}"/>
              </a:ext>
            </a:extLst>
          </p:cNvPr>
          <p:cNvSpPr txBox="1"/>
          <p:nvPr/>
        </p:nvSpPr>
        <p:spPr>
          <a:xfrm>
            <a:off x="7749540" y="853440"/>
            <a:ext cx="40110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해줬다면</a:t>
            </a:r>
            <a:endParaRPr lang="en-US" altLang="ko-KR" dirty="0"/>
          </a:p>
          <a:p>
            <a:r>
              <a:rPr lang="ko-KR" altLang="en-US" dirty="0"/>
              <a:t>사용할 때에는 </a:t>
            </a:r>
            <a:r>
              <a:rPr lang="en-US" altLang="ko-KR" dirty="0" err="1"/>
              <a:t>syso</a:t>
            </a:r>
            <a:r>
              <a:rPr lang="en-US" altLang="ko-KR" dirty="0"/>
              <a:t>(p)</a:t>
            </a:r>
            <a:r>
              <a:rPr lang="ko-KR" altLang="en-US" dirty="0"/>
              <a:t>만 작성해도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</a:t>
            </a:r>
            <a:r>
              <a:rPr lang="en-US" altLang="ko-KR" dirty="0" err="1"/>
              <a:t>toSring</a:t>
            </a:r>
            <a:r>
              <a:rPr lang="ko-KR" altLang="en-US" dirty="0"/>
              <a:t>은 보이진 않지만 </a:t>
            </a:r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뒤에 항상 붙기 때문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p.toString</a:t>
            </a:r>
            <a:r>
              <a:rPr lang="en-US" altLang="ko-KR" dirty="0"/>
              <a:t>( ) </a:t>
            </a:r>
            <a:r>
              <a:rPr lang="ko-KR" altLang="en-US" dirty="0"/>
              <a:t>과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같은것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C1AB2C-6750-FFE7-17AA-3E86506A2F42}"/>
              </a:ext>
            </a:extLst>
          </p:cNvPr>
          <p:cNvSpPr/>
          <p:nvPr/>
        </p:nvSpPr>
        <p:spPr>
          <a:xfrm>
            <a:off x="1946194" y="4238054"/>
            <a:ext cx="4149806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81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77384" y="2767281"/>
            <a:ext cx="52373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en-US" altLang="ko-KR" sz="4000" b="1" dirty="0"/>
              <a:t>super / super( )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99973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44C1-4330-3D27-F1CB-0C92376ECDF9}"/>
              </a:ext>
            </a:extLst>
          </p:cNvPr>
          <p:cNvSpPr txBox="1"/>
          <p:nvPr/>
        </p:nvSpPr>
        <p:spPr>
          <a:xfrm>
            <a:off x="129540" y="205740"/>
            <a:ext cx="6862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this/ this(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와 마찬가지로 전혀 관계 없는 두가지이다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1. this.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인스턴스 내부의 변수를 가리킴</a:t>
            </a:r>
            <a:endParaRPr lang="en-US" altLang="ko-KR" dirty="0"/>
          </a:p>
          <a:p>
            <a:r>
              <a:rPr lang="en-US" altLang="ko-KR" dirty="0"/>
              <a:t>2. this( ) = </a:t>
            </a:r>
            <a:r>
              <a:rPr lang="ko-KR" altLang="en-US" dirty="0"/>
              <a:t>생성자 호출 </a:t>
            </a:r>
            <a:endParaRPr lang="en-US" altLang="ko-KR" dirty="0"/>
          </a:p>
          <a:p>
            <a:r>
              <a:rPr lang="en-US" altLang="ko-KR" dirty="0"/>
              <a:t>3. super = </a:t>
            </a:r>
            <a:r>
              <a:rPr lang="ko-KR" altLang="en-US" dirty="0"/>
              <a:t>부모객체의 변수 호출 </a:t>
            </a:r>
            <a:endParaRPr lang="en-US" altLang="ko-KR" dirty="0"/>
          </a:p>
          <a:p>
            <a:r>
              <a:rPr lang="en-US" altLang="ko-KR" dirty="0"/>
              <a:t>4. super( ) = </a:t>
            </a:r>
            <a:r>
              <a:rPr lang="ko-KR" altLang="en-US" dirty="0"/>
              <a:t>부모의 생성자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</a:t>
            </a:r>
            <a:r>
              <a:rPr lang="en-US" altLang="ko-KR" dirty="0"/>
              <a:t> class</a:t>
            </a:r>
            <a:r>
              <a:rPr lang="ko-KR" altLang="en-US" dirty="0"/>
              <a:t>의 생성자에서 조상의 생성자를 호출할 때에 사용한다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65964-44D2-AFA8-DEB6-7E33BC33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" y="2639593"/>
            <a:ext cx="8591992" cy="3956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15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A8CB1-650F-0810-AAAB-BB5AD5A5E793}"/>
              </a:ext>
            </a:extLst>
          </p:cNvPr>
          <p:cNvSpPr txBox="1"/>
          <p:nvPr/>
        </p:nvSpPr>
        <p:spPr>
          <a:xfrm>
            <a:off x="796159" y="638503"/>
            <a:ext cx="1066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JVM </a:t>
            </a:r>
            <a:r>
              <a:rPr lang="ko-KR" altLang="en-US" dirty="0"/>
              <a:t>덕분이다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소스를 컴파일 하면 바이너리 파일이 나오게 되는데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파일이 아니라 </a:t>
            </a:r>
            <a:r>
              <a:rPr lang="en-US" altLang="ko-KR" dirty="0"/>
              <a:t>JVM</a:t>
            </a:r>
            <a:r>
              <a:rPr lang="ko-KR" altLang="en-US" dirty="0"/>
              <a:t>이 한번 더 읽어야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파일로 변환된다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각 운영체제에 맞는 </a:t>
            </a:r>
            <a:r>
              <a:rPr lang="en-US" altLang="ko-KR" dirty="0"/>
              <a:t>JVM</a:t>
            </a:r>
            <a:r>
              <a:rPr lang="ko-KR" altLang="en-US" dirty="0"/>
              <a:t>을 설치하고</a:t>
            </a:r>
            <a:endParaRPr lang="en-US" altLang="ko-KR" dirty="0"/>
          </a:p>
          <a:p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소스코드 파일 </a:t>
            </a:r>
            <a:r>
              <a:rPr lang="en-US" altLang="ko-KR" dirty="0"/>
              <a:t>(</a:t>
            </a:r>
            <a:r>
              <a:rPr lang="ko-KR" altLang="en-US" dirty="0"/>
              <a:t>확장자 </a:t>
            </a:r>
            <a:r>
              <a:rPr lang="en-US" altLang="ko-KR" dirty="0"/>
              <a:t>CLASS)</a:t>
            </a:r>
            <a:r>
              <a:rPr lang="ko-KR" altLang="en-US" dirty="0"/>
              <a:t>만 있다면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운영체제에서든지</a:t>
            </a:r>
            <a:r>
              <a:rPr lang="ko-KR" altLang="en-US" dirty="0"/>
              <a:t> 실행할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1431144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28894" y="2767281"/>
            <a:ext cx="333431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static import</a:t>
            </a:r>
          </a:p>
        </p:txBody>
      </p:sp>
    </p:spTree>
    <p:extLst>
      <p:ext uri="{BB962C8B-B14F-4D97-AF65-F5344CB8AC3E}">
        <p14:creationId xmlns:p14="http://schemas.microsoft.com/office/powerpoint/2010/main" val="17751278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87D0F6-AA82-A111-6F00-D04C0C1513DA}"/>
              </a:ext>
            </a:extLst>
          </p:cNvPr>
          <p:cNvSpPr txBox="1"/>
          <p:nvPr/>
        </p:nvSpPr>
        <p:spPr>
          <a:xfrm>
            <a:off x="457200" y="3992880"/>
            <a:ext cx="884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사용하진 않겠지만</a:t>
            </a:r>
            <a:r>
              <a:rPr lang="en-US" altLang="ko-KR" dirty="0"/>
              <a:t>, static import</a:t>
            </a:r>
            <a:r>
              <a:rPr lang="ko-KR" altLang="en-US" dirty="0"/>
              <a:t>문을 하면 앞 객체를 생략하고 작성할 수 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FF1FB-530E-3994-678A-5BA8A2FDBA6F}"/>
              </a:ext>
            </a:extLst>
          </p:cNvPr>
          <p:cNvGrpSpPr/>
          <p:nvPr/>
        </p:nvGrpSpPr>
        <p:grpSpPr>
          <a:xfrm>
            <a:off x="187097" y="382187"/>
            <a:ext cx="8846005" cy="3213265"/>
            <a:chOff x="187097" y="382187"/>
            <a:chExt cx="8846005" cy="32132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B9F5A8-442F-D79E-80AD-C1B97C4B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097" y="382187"/>
              <a:ext cx="8846005" cy="3213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430F80-F4A6-3052-789B-EAD39181854A}"/>
                </a:ext>
              </a:extLst>
            </p:cNvPr>
            <p:cNvSpPr/>
            <p:nvPr/>
          </p:nvSpPr>
          <p:spPr>
            <a:xfrm>
              <a:off x="1641394" y="1470661"/>
              <a:ext cx="2778205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BE91DE-0456-9334-BBFA-99E050AEE838}"/>
                </a:ext>
              </a:extLst>
            </p:cNvPr>
            <p:cNvSpPr/>
            <p:nvPr/>
          </p:nvSpPr>
          <p:spPr>
            <a:xfrm>
              <a:off x="1008934" y="2776304"/>
              <a:ext cx="332684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58169D-01ED-8F8B-62C9-B03BB95C3D7A}"/>
                </a:ext>
              </a:extLst>
            </p:cNvPr>
            <p:cNvSpPr/>
            <p:nvPr/>
          </p:nvSpPr>
          <p:spPr>
            <a:xfrm>
              <a:off x="5840014" y="2776304"/>
              <a:ext cx="225242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1022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47968" y="2767281"/>
            <a:ext cx="58961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ko-KR" altLang="en-US" sz="4000" b="1" dirty="0"/>
              <a:t>메서드 앞에 </a:t>
            </a:r>
            <a:r>
              <a:rPr lang="en-US" altLang="ko-KR" sz="4000" b="1" dirty="0"/>
              <a:t>final </a:t>
            </a:r>
            <a:r>
              <a:rPr lang="ko-KR" altLang="en-US" sz="4000" b="1" dirty="0"/>
              <a:t>붙으면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515432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85C7E-27AE-0EB0-F831-2C659381780B}"/>
              </a:ext>
            </a:extLst>
          </p:cNvPr>
          <p:cNvSpPr txBox="1"/>
          <p:nvPr/>
        </p:nvSpPr>
        <p:spPr>
          <a:xfrm>
            <a:off x="822960" y="76962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오버라이딩으로</a:t>
            </a:r>
            <a:r>
              <a:rPr lang="ko-KR" altLang="en-US" dirty="0"/>
              <a:t> 재정의 불가능</a:t>
            </a:r>
          </a:p>
        </p:txBody>
      </p:sp>
    </p:spTree>
    <p:extLst>
      <p:ext uri="{BB962C8B-B14F-4D97-AF65-F5344CB8AC3E}">
        <p14:creationId xmlns:p14="http://schemas.microsoft.com/office/powerpoint/2010/main" val="29011699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68570" y="2767281"/>
            <a:ext cx="52549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추상 메서드 </a:t>
            </a:r>
            <a:r>
              <a:rPr lang="en-US" altLang="ko-KR" sz="4000" b="1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829844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CE30B-0687-7B4B-CE7D-7CE891DB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" y="469420"/>
            <a:ext cx="6659882" cy="3252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A44C5-19AE-CA76-57B1-FB34BF89FDD3}"/>
              </a:ext>
            </a:extLst>
          </p:cNvPr>
          <p:cNvSpPr txBox="1"/>
          <p:nvPr/>
        </p:nvSpPr>
        <p:spPr>
          <a:xfrm>
            <a:off x="708660" y="4168140"/>
            <a:ext cx="652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선언부만 있고 구현부가 없는 메서드를 </a:t>
            </a:r>
            <a:r>
              <a:rPr lang="ko-KR" altLang="en-US" dirty="0" err="1"/>
              <a:t>추상메서드라고</a:t>
            </a:r>
            <a:r>
              <a:rPr lang="ko-KR" altLang="en-US" dirty="0"/>
              <a:t> 한다 </a:t>
            </a:r>
            <a:endParaRPr lang="en-US" altLang="ko-KR" dirty="0"/>
          </a:p>
          <a:p>
            <a:r>
              <a:rPr lang="en-US" altLang="ko-KR" dirty="0"/>
              <a:t>abstract </a:t>
            </a:r>
            <a:r>
              <a:rPr lang="ko-KR" altLang="en-US" dirty="0"/>
              <a:t>데이터타입 메서드</a:t>
            </a:r>
            <a:r>
              <a:rPr lang="en-US" altLang="ko-KR" dirty="0"/>
              <a:t>( ) { } 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구현부가 없기 때문에 인스턴스 생성이 불가능하다 </a:t>
            </a:r>
          </a:p>
        </p:txBody>
      </p:sp>
    </p:spTree>
    <p:extLst>
      <p:ext uri="{BB962C8B-B14F-4D97-AF65-F5344CB8AC3E}">
        <p14:creationId xmlns:p14="http://schemas.microsoft.com/office/powerpoint/2010/main" val="33915600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08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접근제어자 </a:t>
            </a:r>
            <a:r>
              <a:rPr lang="ko-KR" altLang="en-US" sz="4000" b="1" dirty="0" err="1"/>
              <a:t>총설명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77806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7FE74-D8D7-DCBE-CCAA-1DEF7E02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9" y="356805"/>
            <a:ext cx="8572941" cy="2502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113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94241" y="2767281"/>
            <a:ext cx="860363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데이터 보호를 위해 만들어진 캡슐화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5998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1EE3E8-6FBF-A524-8295-B6CECFEB3EB5}"/>
              </a:ext>
            </a:extLst>
          </p:cNvPr>
          <p:cNvSpPr txBox="1"/>
          <p:nvPr/>
        </p:nvSpPr>
        <p:spPr>
          <a:xfrm>
            <a:off x="7078980" y="594360"/>
            <a:ext cx="49119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/</a:t>
            </a:r>
            <a:r>
              <a:rPr lang="ko-KR" altLang="en-US" dirty="0"/>
              <a:t>분</a:t>
            </a:r>
            <a:r>
              <a:rPr lang="en-US" altLang="ko-KR" dirty="0"/>
              <a:t>/</a:t>
            </a:r>
            <a:r>
              <a:rPr lang="ko-KR" altLang="en-US" dirty="0"/>
              <a:t>초를 설정하는 메서드가 </a:t>
            </a:r>
            <a:endParaRPr lang="en-US" altLang="ko-KR" dirty="0"/>
          </a:p>
          <a:p>
            <a:r>
              <a:rPr lang="ko-KR" altLang="en-US" dirty="0"/>
              <a:t>있다고 한다면</a:t>
            </a:r>
            <a:r>
              <a:rPr lang="en-US" altLang="ko-KR" dirty="0"/>
              <a:t>, </a:t>
            </a:r>
            <a:r>
              <a:rPr lang="ko-KR" altLang="en-US" dirty="0"/>
              <a:t>시 </a:t>
            </a:r>
            <a:r>
              <a:rPr lang="en-US" altLang="ko-KR" dirty="0"/>
              <a:t>= 0~23 </a:t>
            </a:r>
          </a:p>
          <a:p>
            <a:r>
              <a:rPr lang="ko-KR" altLang="en-US" dirty="0"/>
              <a:t>분 </a:t>
            </a:r>
            <a:r>
              <a:rPr lang="en-US" altLang="ko-KR" dirty="0"/>
              <a:t>= 0~59 / </a:t>
            </a:r>
            <a:r>
              <a:rPr lang="ko-KR" altLang="en-US" dirty="0"/>
              <a:t>초 </a:t>
            </a:r>
            <a:r>
              <a:rPr lang="en-US" altLang="ko-KR" dirty="0"/>
              <a:t>= 0~59</a:t>
            </a:r>
            <a:r>
              <a:rPr lang="ko-KR" altLang="en-US" dirty="0"/>
              <a:t>를 넣어야 할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캡슐화를 하지 않고 사용자에게</a:t>
            </a:r>
            <a:endParaRPr lang="en-US" altLang="ko-KR" dirty="0"/>
          </a:p>
          <a:p>
            <a:r>
              <a:rPr lang="ko-KR" altLang="en-US" dirty="0"/>
              <a:t>직접 변수를 입력하게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범위보다 더 넓은 범위의 값을 입력할 수</a:t>
            </a:r>
            <a:endParaRPr lang="en-US" altLang="ko-KR" dirty="0"/>
          </a:p>
          <a:p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그렇게 되면 문제가 발생하기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직접</a:t>
            </a:r>
            <a:r>
              <a:rPr lang="en-US" altLang="ko-KR" dirty="0"/>
              <a:t> </a:t>
            </a:r>
            <a:r>
              <a:rPr lang="ko-KR" altLang="en-US" dirty="0"/>
              <a:t>변수에 값에 접근하는 것을</a:t>
            </a:r>
            <a:endParaRPr lang="en-US" altLang="ko-KR" dirty="0"/>
          </a:p>
          <a:p>
            <a:r>
              <a:rPr lang="ko-KR" altLang="en-US" dirty="0"/>
              <a:t>막는 것이 </a:t>
            </a:r>
            <a:r>
              <a:rPr lang="ko-KR" altLang="en-US" dirty="0" err="1"/>
              <a:t>캡슐화이다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필요한 부분만 제공해서 에러를 막는 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168FAA-7CE6-4EEC-289C-F68674B26864}"/>
              </a:ext>
            </a:extLst>
          </p:cNvPr>
          <p:cNvGrpSpPr/>
          <p:nvPr/>
        </p:nvGrpSpPr>
        <p:grpSpPr>
          <a:xfrm>
            <a:off x="480059" y="475459"/>
            <a:ext cx="6461762" cy="4245922"/>
            <a:chOff x="480059" y="475459"/>
            <a:chExt cx="6461762" cy="4245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26A3AA-36AA-F752-0CD7-59AA78EAA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59" y="475459"/>
              <a:ext cx="6461762" cy="42459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1C8CFF-03C9-6B37-8BE1-96213627B405}"/>
                </a:ext>
              </a:extLst>
            </p:cNvPr>
            <p:cNvSpPr/>
            <p:nvPr/>
          </p:nvSpPr>
          <p:spPr>
            <a:xfrm>
              <a:off x="1656634" y="2579519"/>
              <a:ext cx="827486" cy="613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03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06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깃허브</a:t>
            </a:r>
            <a:r>
              <a:rPr lang="ko-KR" altLang="en-US" sz="4000" b="1" dirty="0"/>
              <a:t> 주소</a:t>
            </a:r>
          </a:p>
        </p:txBody>
      </p:sp>
    </p:spTree>
    <p:extLst>
      <p:ext uri="{BB962C8B-B14F-4D97-AF65-F5344CB8AC3E}">
        <p14:creationId xmlns:p14="http://schemas.microsoft.com/office/powerpoint/2010/main" val="4437476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05106" y="2767281"/>
            <a:ext cx="29819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 err="1"/>
              <a:t>다형성이란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6398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47D8E7-7BC7-3AD0-51D7-BB923D2BDB81}"/>
              </a:ext>
            </a:extLst>
          </p:cNvPr>
          <p:cNvSpPr txBox="1"/>
          <p:nvPr/>
        </p:nvSpPr>
        <p:spPr>
          <a:xfrm>
            <a:off x="807720" y="723900"/>
            <a:ext cx="521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조상타입 참조변수로 자손타입 객체를 다루는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타입이 불일치해도 된다는 뜻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6476-F945-7355-36FF-9B8932F1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212951"/>
            <a:ext cx="6451932" cy="908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6349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64" y="2767281"/>
            <a:ext cx="51635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(10:30)</a:t>
            </a:r>
          </a:p>
          <a:p>
            <a:pPr algn="ctr"/>
            <a:r>
              <a:rPr lang="ko-KR" altLang="en-US" sz="4000" b="1" dirty="0" err="1"/>
              <a:t>다형성</a:t>
            </a:r>
            <a:r>
              <a:rPr lang="ko-KR" altLang="en-US" sz="4000" b="1" dirty="0"/>
              <a:t> 작성시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105339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BBCC30-8C62-2DF1-6079-D88AC10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9" y="346642"/>
            <a:ext cx="5374221" cy="168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BEB53-4E8C-B900-9A11-347BF8152890}"/>
              </a:ext>
            </a:extLst>
          </p:cNvPr>
          <p:cNvSpPr txBox="1"/>
          <p:nvPr/>
        </p:nvSpPr>
        <p:spPr>
          <a:xfrm>
            <a:off x="434340" y="2385060"/>
            <a:ext cx="7152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왼쪽에 있는 데이터 타입이 조상 </a:t>
            </a:r>
            <a:r>
              <a:rPr lang="ko-KR" altLang="en-US" dirty="0" err="1"/>
              <a:t>데이터타입이어야</a:t>
            </a:r>
            <a:r>
              <a:rPr lang="ko-KR" altLang="en-US" dirty="0"/>
              <a:t> 한다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왼쪽 데이터타입이 더 큰 범위에 </a:t>
            </a:r>
            <a:r>
              <a:rPr lang="ko-KR" altLang="en-US" dirty="0" err="1"/>
              <a:t>있어야함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a</a:t>
            </a:r>
            <a:r>
              <a:rPr lang="ko-KR" altLang="en-US" dirty="0"/>
              <a:t>가 조상이고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자손객체여서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b A = new  a( ); 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선언했다면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에 기능이 </a:t>
            </a:r>
            <a:r>
              <a:rPr lang="en-US" altLang="ko-KR" dirty="0"/>
              <a:t>10</a:t>
            </a:r>
            <a:r>
              <a:rPr lang="ko-KR" altLang="en-US" dirty="0"/>
              <a:t>개가 있고 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에는 </a:t>
            </a:r>
            <a:r>
              <a:rPr lang="en-US" altLang="ko-KR" dirty="0"/>
              <a:t>1</a:t>
            </a:r>
            <a:r>
              <a:rPr lang="ko-KR" altLang="en-US" dirty="0"/>
              <a:t>개가 있다고 한다면 </a:t>
            </a:r>
            <a:endParaRPr lang="en-US" altLang="ko-KR" dirty="0"/>
          </a:p>
          <a:p>
            <a:r>
              <a:rPr lang="ko-KR" altLang="en-US" dirty="0"/>
              <a:t>버튼은 </a:t>
            </a:r>
            <a:r>
              <a:rPr lang="en-US" altLang="ko-KR" dirty="0"/>
              <a:t>10</a:t>
            </a:r>
            <a:r>
              <a:rPr lang="ko-KR" altLang="en-US" dirty="0"/>
              <a:t>개인데 </a:t>
            </a:r>
            <a:r>
              <a:rPr lang="en-US" altLang="ko-KR" dirty="0"/>
              <a:t>9</a:t>
            </a:r>
            <a:r>
              <a:rPr lang="ko-KR" altLang="en-US" dirty="0"/>
              <a:t>개는 못쓰는 버튼이 </a:t>
            </a:r>
            <a:r>
              <a:rPr lang="ko-KR" altLang="en-US" dirty="0" err="1"/>
              <a:t>돼버림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누락이 발생하기 때문에 사용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왼쪽에 있는 데이터타입이 이걸 쓰겠다고 </a:t>
            </a:r>
            <a:r>
              <a:rPr lang="ko-KR" altLang="en-US" dirty="0" err="1"/>
              <a:t>하는거고</a:t>
            </a:r>
            <a:endParaRPr lang="en-US" altLang="ko-KR" dirty="0"/>
          </a:p>
          <a:p>
            <a:r>
              <a:rPr lang="ko-KR" altLang="en-US" dirty="0"/>
              <a:t>오른쪽에 있는 생성자가 그 데이터타입 내부의 값을 구현한 것인데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쓰겠다고 선언한 것에 구현부가 없으니 에러가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9974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01305" y="2767281"/>
            <a:ext cx="61895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ko-KR" altLang="en-US" sz="4000" b="1" dirty="0"/>
              <a:t>참조변수의 </a:t>
            </a:r>
            <a:r>
              <a:rPr lang="ko-KR" altLang="en-US" sz="4000" b="1" dirty="0" err="1"/>
              <a:t>형변환</a:t>
            </a:r>
            <a:r>
              <a:rPr lang="ko-KR" altLang="en-US" sz="4000" b="1" dirty="0"/>
              <a:t>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332920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BC1FD21-7F07-F658-2C91-50D10C9A0B12}"/>
              </a:ext>
            </a:extLst>
          </p:cNvPr>
          <p:cNvGrpSpPr/>
          <p:nvPr/>
        </p:nvGrpSpPr>
        <p:grpSpPr>
          <a:xfrm>
            <a:off x="341426" y="383490"/>
            <a:ext cx="7912507" cy="2370902"/>
            <a:chOff x="432866" y="871170"/>
            <a:chExt cx="7912507" cy="23709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34C72D-4916-C77A-440D-87D2E63E48E9}"/>
                </a:ext>
              </a:extLst>
            </p:cNvPr>
            <p:cNvSpPr txBox="1"/>
            <p:nvPr/>
          </p:nvSpPr>
          <p:spPr>
            <a:xfrm>
              <a:off x="432866" y="2872740"/>
              <a:ext cx="44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부모</a:t>
              </a:r>
              <a:r>
                <a:rPr lang="en-US" altLang="ko-KR" dirty="0"/>
                <a:t>/</a:t>
              </a:r>
              <a:r>
                <a:rPr lang="ko-KR" altLang="en-US" dirty="0" err="1"/>
                <a:t>자식간의</a:t>
              </a:r>
              <a:r>
                <a:rPr lang="ko-KR" altLang="en-US" dirty="0"/>
                <a:t> 사이에서만 형변환이 가능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5D36F0-733A-4AB5-2985-D7FEEEE5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866" y="871170"/>
              <a:ext cx="7912507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39D3FA-2E38-F331-6303-D55583A6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6" y="2941922"/>
            <a:ext cx="2609984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8185D-D68F-8B9B-D5C0-4DB9135F73A2}"/>
              </a:ext>
            </a:extLst>
          </p:cNvPr>
          <p:cNvSpPr txBox="1"/>
          <p:nvPr/>
        </p:nvSpPr>
        <p:spPr>
          <a:xfrm>
            <a:off x="601980" y="4579620"/>
            <a:ext cx="840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FireEngine</a:t>
            </a:r>
            <a:r>
              <a:rPr lang="ko-KR" altLang="en-US" dirty="0"/>
              <a:t>과 </a:t>
            </a:r>
            <a:r>
              <a:rPr lang="en-US" altLang="ko-KR" dirty="0"/>
              <a:t>Ambulance</a:t>
            </a:r>
            <a:r>
              <a:rPr lang="ko-KR" altLang="en-US" dirty="0"/>
              <a:t>는 부모</a:t>
            </a:r>
            <a:r>
              <a:rPr lang="en-US" altLang="ko-KR" dirty="0"/>
              <a:t>/</a:t>
            </a:r>
            <a:r>
              <a:rPr lang="ko-KR" altLang="en-US" dirty="0" err="1"/>
              <a:t>자식간의</a:t>
            </a:r>
            <a:r>
              <a:rPr lang="ko-KR" altLang="en-US" dirty="0"/>
              <a:t> 관계가 아니기 때문에 </a:t>
            </a:r>
            <a:r>
              <a:rPr lang="ko-KR" altLang="en-US" dirty="0" err="1"/>
              <a:t>형변환</a:t>
            </a:r>
            <a:r>
              <a:rPr lang="ko-KR" altLang="en-US" dirty="0"/>
              <a:t> 불가능</a:t>
            </a:r>
          </a:p>
        </p:txBody>
      </p:sp>
    </p:spTree>
    <p:extLst>
      <p:ext uri="{BB962C8B-B14F-4D97-AF65-F5344CB8AC3E}">
        <p14:creationId xmlns:p14="http://schemas.microsoft.com/office/powerpoint/2010/main" val="28519999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88022" y="2767281"/>
            <a:ext cx="441608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instanceof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연산자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139826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CFBDE-0C66-3188-68D4-57C0637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6" y="445734"/>
            <a:ext cx="7741048" cy="1409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7F529-3795-C648-757B-9D847EDCF20E}"/>
              </a:ext>
            </a:extLst>
          </p:cNvPr>
          <p:cNvSpPr txBox="1"/>
          <p:nvPr/>
        </p:nvSpPr>
        <p:spPr>
          <a:xfrm>
            <a:off x="427156" y="1951672"/>
            <a:ext cx="77876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의 데이터타입을 </a:t>
            </a:r>
            <a:r>
              <a:rPr lang="en-US" altLang="ko-KR" dirty="0"/>
              <a:t>B</a:t>
            </a:r>
            <a:r>
              <a:rPr lang="ko-KR" altLang="en-US" dirty="0"/>
              <a:t>로 변경하고 싶은 경우 </a:t>
            </a:r>
            <a:endParaRPr lang="en-US" altLang="ko-KR" dirty="0"/>
          </a:p>
          <a:p>
            <a:r>
              <a:rPr lang="ko-KR" altLang="en-US" dirty="0"/>
              <a:t>변경이 가능하다면 </a:t>
            </a:r>
            <a:r>
              <a:rPr lang="en-US" altLang="ko-KR" dirty="0"/>
              <a:t>true </a:t>
            </a:r>
            <a:r>
              <a:rPr lang="ko-KR" altLang="en-US" dirty="0"/>
              <a:t>불가능하다면 </a:t>
            </a:r>
            <a:r>
              <a:rPr lang="en-US" altLang="ko-KR" dirty="0"/>
              <a:t>false</a:t>
            </a:r>
            <a:r>
              <a:rPr lang="ko-KR" altLang="en-US" dirty="0"/>
              <a:t>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형변환</a:t>
            </a:r>
            <a:r>
              <a:rPr lang="ko-KR" altLang="en-US" dirty="0"/>
              <a:t> 하기 전에 항상 확인해야 함 </a:t>
            </a:r>
            <a:endParaRPr lang="en-US" altLang="ko-KR" dirty="0"/>
          </a:p>
          <a:p>
            <a:r>
              <a:rPr lang="ko-KR" altLang="en-US" dirty="0"/>
              <a:t>확인하는 방법은 아래와 같음</a:t>
            </a:r>
            <a:endParaRPr lang="en-US" altLang="ko-KR" dirty="0"/>
          </a:p>
          <a:p>
            <a:r>
              <a:rPr lang="en-US" altLang="ko-KR" dirty="0"/>
              <a:t>Car </a:t>
            </a:r>
            <a:r>
              <a:rPr lang="ko-KR" altLang="en-US" dirty="0"/>
              <a:t>데이터타입의 변수인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en-US" altLang="ko-KR" dirty="0" err="1"/>
              <a:t>FireEngine</a:t>
            </a:r>
            <a:r>
              <a:rPr lang="en-US" altLang="ko-KR" dirty="0"/>
              <a:t> </a:t>
            </a:r>
            <a:r>
              <a:rPr lang="ko-KR" altLang="en-US" dirty="0"/>
              <a:t>데이터타입으로 변경할 수 있니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만약 변경할 수 있다면 형변환을 진행해</a:t>
            </a:r>
            <a:r>
              <a:rPr lang="en-US" altLang="ko-KR" dirty="0"/>
              <a:t>~~ </a:t>
            </a:r>
            <a:r>
              <a:rPr lang="ko-KR" altLang="en-US" dirty="0" err="1"/>
              <a:t>이런식으로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21F68-1B00-7298-177B-0631CF6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6" y="4450015"/>
            <a:ext cx="7728347" cy="1962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1687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78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다형성의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78956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5770A-89A9-37BA-AFD3-469AF971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349195"/>
            <a:ext cx="5391427" cy="2121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904F6-E72F-726A-C365-A1EA9804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3" y="3013012"/>
            <a:ext cx="8249074" cy="2432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9E1C5-B4F7-19EC-899E-6A7D00D147A6}"/>
              </a:ext>
            </a:extLst>
          </p:cNvPr>
          <p:cNvSpPr txBox="1"/>
          <p:nvPr/>
        </p:nvSpPr>
        <p:spPr>
          <a:xfrm>
            <a:off x="624840" y="5585460"/>
            <a:ext cx="114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배열에 여러가지 객체를 저장 가능</a:t>
            </a:r>
            <a:endParaRPr lang="en-US" altLang="ko-KR" dirty="0"/>
          </a:p>
          <a:p>
            <a:r>
              <a:rPr lang="ko-KR" altLang="en-US" dirty="0"/>
              <a:t>원래 배열은 같은 데이터 타입밖에 저장이 불가능한데</a:t>
            </a:r>
            <a:r>
              <a:rPr lang="en-US" altLang="ko-KR" dirty="0"/>
              <a:t>, </a:t>
            </a:r>
            <a:r>
              <a:rPr lang="ko-KR" altLang="en-US" dirty="0"/>
              <a:t>다형성을 이용하면 다른 종류의 데이터타입 저장 가능</a:t>
            </a:r>
          </a:p>
        </p:txBody>
      </p:sp>
    </p:spTree>
    <p:extLst>
      <p:ext uri="{BB962C8B-B14F-4D97-AF65-F5344CB8AC3E}">
        <p14:creationId xmlns:p14="http://schemas.microsoft.com/office/powerpoint/2010/main" val="61100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51CFA-0B0C-D44B-C9DD-F5B8CC46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1" y="1178123"/>
            <a:ext cx="4309653" cy="1572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90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78442" y="2767281"/>
            <a:ext cx="58352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(9:45)</a:t>
            </a:r>
          </a:p>
          <a:p>
            <a:pPr algn="ctr"/>
            <a:r>
              <a:rPr lang="en-US" altLang="ko-KR" sz="4000" b="1" dirty="0"/>
              <a:t>new </a:t>
            </a:r>
            <a:r>
              <a:rPr lang="ko-KR" altLang="en-US" sz="4000" b="1" dirty="0"/>
              <a:t>사용하는 다른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324465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5E70B3-AA2A-C365-BCE8-10EF0A3E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1" y="498676"/>
            <a:ext cx="2311519" cy="97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B15FE6-916D-EA6A-F11E-DC7790F2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12" y="2171674"/>
            <a:ext cx="2444876" cy="99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6795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74203" y="2767281"/>
            <a:ext cx="54437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565922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54493-AA84-A5D6-1D44-FBAAAF59AF0C}"/>
              </a:ext>
            </a:extLst>
          </p:cNvPr>
          <p:cNvSpPr txBox="1"/>
          <p:nvPr/>
        </p:nvSpPr>
        <p:spPr>
          <a:xfrm>
            <a:off x="1158240" y="670560"/>
            <a:ext cx="85379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말하지만 </a:t>
            </a:r>
            <a:endParaRPr lang="en-US" altLang="ko-KR" dirty="0"/>
          </a:p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사용하면 원래 변수의 가상메모리 </a:t>
            </a:r>
            <a:r>
              <a:rPr lang="ko-KR" altLang="en-US" dirty="0" err="1"/>
              <a:t>주소값이</a:t>
            </a:r>
            <a:r>
              <a:rPr lang="ko-KR" altLang="en-US" dirty="0"/>
              <a:t> 나오는데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값이 나오게 변경하려면 </a:t>
            </a:r>
            <a:r>
              <a:rPr lang="ko-KR" altLang="en-US" dirty="0" err="1"/>
              <a:t>오버라이딩을</a:t>
            </a:r>
            <a:r>
              <a:rPr lang="ko-KR" altLang="en-US" dirty="0"/>
              <a:t> 해주면 된다 </a:t>
            </a:r>
            <a:endParaRPr lang="en-US" altLang="ko-KR" dirty="0"/>
          </a:p>
          <a:p>
            <a:r>
              <a:rPr lang="ko-KR" altLang="en-US" dirty="0"/>
              <a:t>이클립스의 기본 기능으로 </a:t>
            </a:r>
            <a:r>
              <a:rPr lang="ko-KR" altLang="en-US" dirty="0" err="1"/>
              <a:t>오버라이딩</a:t>
            </a:r>
            <a:r>
              <a:rPr lang="ko-KR" altLang="en-US" dirty="0"/>
              <a:t> 해주기만 하면 메모리의 </a:t>
            </a:r>
            <a:r>
              <a:rPr lang="ko-KR" altLang="en-US" dirty="0" err="1"/>
              <a:t>주소값이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ko-KR" altLang="en-US" dirty="0"/>
              <a:t>배열이면 배열의 값들이</a:t>
            </a:r>
            <a:r>
              <a:rPr lang="en-US" altLang="ko-KR" dirty="0"/>
              <a:t>, </a:t>
            </a:r>
            <a:r>
              <a:rPr lang="ko-KR" altLang="en-US" dirty="0"/>
              <a:t>변수면 변수의 값이 출력된다 </a:t>
            </a:r>
          </a:p>
        </p:txBody>
      </p:sp>
    </p:spTree>
    <p:extLst>
      <p:ext uri="{BB962C8B-B14F-4D97-AF65-F5344CB8AC3E}">
        <p14:creationId xmlns:p14="http://schemas.microsoft.com/office/powerpoint/2010/main" val="1956903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58068" y="2767281"/>
            <a:ext cx="367600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추상 클래스란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0079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104576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구현부가 없는 추상 메서드를 가지고 있는 클래스를 추상 클래스라고 부른다 </a:t>
            </a:r>
            <a:endParaRPr lang="en-US" altLang="ko-KR" dirty="0"/>
          </a:p>
          <a:p>
            <a:r>
              <a:rPr lang="ko-KR" altLang="en-US" dirty="0"/>
              <a:t>추상 메서드가 하나라도 있는 클래스라면 그건 추상 클래스가 된다</a:t>
            </a:r>
            <a:endParaRPr lang="en-US" altLang="ko-KR" dirty="0"/>
          </a:p>
          <a:p>
            <a:r>
              <a:rPr lang="ko-KR" altLang="en-US" dirty="0"/>
              <a:t>추상 클래스 선언방법은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 </a:t>
            </a:r>
            <a:r>
              <a:rPr lang="ko-KR" altLang="en-US" dirty="0" err="1"/>
              <a:t>추상메서드나</a:t>
            </a:r>
            <a:r>
              <a:rPr lang="ko-KR" altLang="en-US" dirty="0"/>
              <a:t> 추상클래스는 잘 사용하지 않는다고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 클래스의 구현부를 작성하려면 </a:t>
            </a:r>
            <a:r>
              <a:rPr lang="en-US" altLang="ko-KR" dirty="0"/>
              <a:t>extends</a:t>
            </a:r>
            <a:r>
              <a:rPr lang="ko-KR" altLang="en-US" dirty="0"/>
              <a:t>를 써야 하는데 </a:t>
            </a:r>
            <a:r>
              <a:rPr lang="en-US" altLang="ko-KR" dirty="0"/>
              <a:t>java</a:t>
            </a:r>
            <a:r>
              <a:rPr lang="ko-KR" altLang="en-US" dirty="0"/>
              <a:t>는 단일상속이기 때문에 </a:t>
            </a:r>
            <a:endParaRPr lang="en-US" altLang="ko-KR" dirty="0"/>
          </a:p>
          <a:p>
            <a:r>
              <a:rPr lang="en-US" altLang="ko-KR" dirty="0"/>
              <a:t>extends</a:t>
            </a:r>
            <a:r>
              <a:rPr lang="ko-KR" altLang="en-US" dirty="0"/>
              <a:t>를 사용하면 다른 클래스를 </a:t>
            </a:r>
            <a:r>
              <a:rPr lang="en-US" altLang="ko-KR" dirty="0"/>
              <a:t>extends</a:t>
            </a:r>
            <a:r>
              <a:rPr lang="ko-KR" altLang="en-US" dirty="0"/>
              <a:t>할 수 없다</a:t>
            </a:r>
            <a:r>
              <a:rPr lang="en-US" altLang="ko-KR" dirty="0"/>
              <a:t>.  &lt;&lt; </a:t>
            </a:r>
            <a:r>
              <a:rPr lang="ko-KR" altLang="en-US" dirty="0"/>
              <a:t>이건 참고로 </a:t>
            </a:r>
            <a:r>
              <a:rPr lang="ko-KR" altLang="en-US" dirty="0" err="1"/>
              <a:t>알아두고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강의에는 </a:t>
            </a:r>
            <a:r>
              <a:rPr lang="ko-KR" altLang="en-US" dirty="0" err="1"/>
              <a:t>안나옴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77889-F26E-A495-1C9B-DDFD8732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256827"/>
            <a:ext cx="8414182" cy="3422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11633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9736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클래스는 미완성 클래스이다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작업해야할</a:t>
            </a:r>
            <a:r>
              <a:rPr lang="ko-KR" altLang="en-US" dirty="0"/>
              <a:t> 큰 뼈대만 만들어 놓고</a:t>
            </a:r>
            <a:r>
              <a:rPr lang="en-US" altLang="ko-KR" dirty="0"/>
              <a:t>,</a:t>
            </a:r>
            <a:r>
              <a:rPr lang="ko-KR" altLang="en-US" dirty="0"/>
              <a:t> 실제 동작부는 </a:t>
            </a:r>
            <a:r>
              <a:rPr lang="ko-KR" altLang="en-US" dirty="0" err="1"/>
              <a:t>구현해놓지</a:t>
            </a:r>
            <a:r>
              <a:rPr lang="ko-KR" altLang="en-US" dirty="0"/>
              <a:t> 않았기 때문에 </a:t>
            </a:r>
            <a:endParaRPr lang="en-US" altLang="ko-KR" dirty="0"/>
          </a:p>
          <a:p>
            <a:r>
              <a:rPr lang="ko-KR" altLang="en-US" dirty="0"/>
              <a:t>당연히 인스턴스는 생성 불가능하다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추상 클래스의 추상 메서드의 구현부를 만들면 인스턴스 생성이 가능한데</a:t>
            </a:r>
            <a:endParaRPr lang="en-US" altLang="ko-KR" dirty="0"/>
          </a:p>
          <a:p>
            <a:r>
              <a:rPr lang="en-US" altLang="ko-KR" dirty="0"/>
              <a:t>(6:30) </a:t>
            </a:r>
            <a:r>
              <a:rPr lang="ko-KR" altLang="en-US" dirty="0"/>
              <a:t>추상 메서드의 구현부를 작성하는 방법은 </a:t>
            </a:r>
            <a:endParaRPr lang="en-US" altLang="ko-KR" dirty="0"/>
          </a:p>
          <a:p>
            <a:r>
              <a:rPr lang="ko-KR" altLang="en-US" dirty="0"/>
              <a:t>다른 클래스에 </a:t>
            </a:r>
            <a:r>
              <a:rPr lang="en-US" altLang="ko-KR" dirty="0"/>
              <a:t>extends </a:t>
            </a:r>
            <a:r>
              <a:rPr lang="ko-KR" altLang="en-US" dirty="0"/>
              <a:t>추상클래스 해서 추상클래스 내부에 있는 메서드들을 구현하면 된다 </a:t>
            </a:r>
            <a:endParaRPr lang="en-US" altLang="ko-KR" dirty="0"/>
          </a:p>
          <a:p>
            <a:r>
              <a:rPr lang="ko-KR" altLang="en-US" dirty="0"/>
              <a:t>이렇게 하면 추상클래스 인스턴스 생성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E39E-2325-6508-A01C-9B17FBD8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429000"/>
            <a:ext cx="6794849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2047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76" y="2767281"/>
            <a:ext cx="91165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/>
              <a:t>추상 클래스는 어떤 경우에 작성되는가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685737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D7317-2937-39D6-05C2-1ACC4FC9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3" y="546652"/>
            <a:ext cx="7645793" cy="3219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627F3-0680-2E4A-1677-145D01991C3D}"/>
              </a:ext>
            </a:extLst>
          </p:cNvPr>
          <p:cNvSpPr txBox="1"/>
          <p:nvPr/>
        </p:nvSpPr>
        <p:spPr>
          <a:xfrm>
            <a:off x="845820" y="431292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 필요하지만 자손마다 다르게 구현될 것으로 예상되는 경우에 사용</a:t>
            </a:r>
          </a:p>
        </p:txBody>
      </p:sp>
    </p:spTree>
    <p:extLst>
      <p:ext uri="{BB962C8B-B14F-4D97-AF65-F5344CB8AC3E}">
        <p14:creationId xmlns:p14="http://schemas.microsoft.com/office/powerpoint/2010/main" val="1405825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60172" y="2767281"/>
            <a:ext cx="8271816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ko-KR" altLang="en-US" sz="4000" b="1" dirty="0"/>
              <a:t>추상 메서드를 상속받았는데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구현부를 작성하지 않았다면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그 클래스 또한 추상 클래스가 된다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3002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82659" y="2767281"/>
            <a:ext cx="48267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JAVA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API </a:t>
            </a:r>
            <a:r>
              <a:rPr lang="ko-KR" altLang="en-US" sz="4000" b="1" dirty="0"/>
              <a:t>확인 방법</a:t>
            </a:r>
          </a:p>
        </p:txBody>
      </p:sp>
    </p:spTree>
    <p:extLst>
      <p:ext uri="{BB962C8B-B14F-4D97-AF65-F5344CB8AC3E}">
        <p14:creationId xmlns:p14="http://schemas.microsoft.com/office/powerpoint/2010/main" val="15133694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794956-A18E-D506-066B-B7A6E54FC70C}"/>
              </a:ext>
            </a:extLst>
          </p:cNvPr>
          <p:cNvSpPr txBox="1"/>
          <p:nvPr/>
        </p:nvSpPr>
        <p:spPr>
          <a:xfrm>
            <a:off x="883920" y="708660"/>
            <a:ext cx="112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클래스가 된다는 말은 </a:t>
            </a:r>
            <a:r>
              <a:rPr lang="en-US" altLang="ko-KR" dirty="0"/>
              <a:t>abstract</a:t>
            </a:r>
            <a:r>
              <a:rPr lang="ko-KR" altLang="en-US" dirty="0"/>
              <a:t>를 붙여주어야 한다는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클래스의 메서드를 상속받았는데</a:t>
            </a:r>
            <a:r>
              <a:rPr lang="en-US" altLang="ko-KR" dirty="0"/>
              <a:t>, </a:t>
            </a:r>
            <a:r>
              <a:rPr lang="ko-KR" altLang="en-US" dirty="0"/>
              <a:t>상속받은 클래스에서 추상 메서드의 구현부를 작성하지 않았다면</a:t>
            </a:r>
            <a:endParaRPr lang="en-US" altLang="ko-KR" dirty="0"/>
          </a:p>
          <a:p>
            <a:r>
              <a:rPr lang="ko-KR" altLang="en-US" dirty="0"/>
              <a:t>그 또한 추상 클래스가 되어 </a:t>
            </a:r>
            <a:r>
              <a:rPr lang="en-US" altLang="ko-KR" dirty="0"/>
              <a:t>abstract</a:t>
            </a:r>
            <a:r>
              <a:rPr lang="ko-KR" altLang="en-US" dirty="0"/>
              <a:t>를 작성하지 않으면 에러가 발생하게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아래에서는 </a:t>
            </a:r>
            <a:r>
              <a:rPr lang="en-US" altLang="ko-KR" dirty="0"/>
              <a:t>abstract </a:t>
            </a:r>
            <a:r>
              <a:rPr lang="ko-KR" altLang="en-US" dirty="0"/>
              <a:t>데이터타입을 </a:t>
            </a:r>
            <a:r>
              <a:rPr lang="en-US" altLang="ko-KR" dirty="0"/>
              <a:t>void</a:t>
            </a:r>
            <a:r>
              <a:rPr lang="ko-KR" altLang="en-US" dirty="0"/>
              <a:t>로 </a:t>
            </a:r>
            <a:r>
              <a:rPr lang="ko-KR" altLang="en-US" dirty="0" err="1"/>
              <a:t>해놓았는데</a:t>
            </a:r>
            <a:r>
              <a:rPr lang="ko-KR" altLang="en-US" dirty="0"/>
              <a:t> 상황에 따라서 다른 데이터타입으로 설정해도</a:t>
            </a:r>
            <a:endParaRPr lang="en-US" altLang="ko-KR" dirty="0"/>
          </a:p>
          <a:p>
            <a:r>
              <a:rPr lang="ko-KR" altLang="en-US" dirty="0"/>
              <a:t>문제 없음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549EB-D34C-6351-1304-CCD3ADC5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8" y="4137660"/>
            <a:ext cx="7258423" cy="1047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3496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1295" y="2767281"/>
            <a:ext cx="1134958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추상 클래스를 </a:t>
            </a:r>
            <a:r>
              <a:rPr lang="ko-KR" altLang="en-US" sz="4000" b="1" dirty="0" err="1"/>
              <a:t>의미있는</a:t>
            </a:r>
            <a:r>
              <a:rPr lang="ko-KR" altLang="en-US" sz="4000" b="1" dirty="0"/>
              <a:t> 단계로 나누어 작성하기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018028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83FED8-7EA2-E02F-D568-13E505B3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3" y="484377"/>
            <a:ext cx="3759393" cy="4959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876EA-FEAB-F903-7FA3-B92358DAB6A3}"/>
              </a:ext>
            </a:extLst>
          </p:cNvPr>
          <p:cNvSpPr txBox="1"/>
          <p:nvPr/>
        </p:nvSpPr>
        <p:spPr>
          <a:xfrm>
            <a:off x="4577415" y="701040"/>
            <a:ext cx="7614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한번에 전체의 추상 메서드를 정의한 추상 클래스를 만드는 것이 아니라</a:t>
            </a:r>
            <a:endParaRPr lang="en-US" altLang="ko-KR" dirty="0"/>
          </a:p>
          <a:p>
            <a:r>
              <a:rPr lang="ko-KR" altLang="en-US" dirty="0"/>
              <a:t>한 단계별로 추상 메서드를 작성한 추상 클래스를 만들어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B C D</a:t>
            </a:r>
            <a:r>
              <a:rPr lang="ko-KR" altLang="en-US" dirty="0"/>
              <a:t>의 추상 메서드가 있는 추상 클래스를 </a:t>
            </a:r>
            <a:r>
              <a:rPr lang="en-US" altLang="ko-KR" dirty="0"/>
              <a:t>4</a:t>
            </a:r>
            <a:r>
              <a:rPr lang="ko-KR" altLang="en-US" dirty="0"/>
              <a:t>단계를 통해 만들고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 추상 메서드만 필요할 경우에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번째에 있는 </a:t>
            </a:r>
            <a:r>
              <a:rPr lang="en-US" altLang="ko-KR" dirty="0"/>
              <a:t>A B </a:t>
            </a:r>
            <a:r>
              <a:rPr lang="ko-KR" altLang="en-US" dirty="0"/>
              <a:t>추상 클래스를 상속받아 사용하여 </a:t>
            </a:r>
            <a:endParaRPr lang="en-US" altLang="ko-KR" dirty="0"/>
          </a:p>
          <a:p>
            <a:r>
              <a:rPr lang="ko-KR" altLang="en-US" dirty="0"/>
              <a:t>불필요한 코드의 중복을 줄일 수 있다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6210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추상화의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232249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AAE83-C133-EFA8-3FBE-42085E750172}"/>
              </a:ext>
            </a:extLst>
          </p:cNvPr>
          <p:cNvSpPr txBox="1"/>
          <p:nvPr/>
        </p:nvSpPr>
        <p:spPr>
          <a:xfrm>
            <a:off x="320040" y="198120"/>
            <a:ext cx="76145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추상화는 애매하다는 뜻인데 애매하기 때문에 말 바꾸기가 쉽다 </a:t>
            </a:r>
            <a:endParaRPr lang="en-US" altLang="ko-KR" dirty="0"/>
          </a:p>
          <a:p>
            <a:r>
              <a:rPr lang="ko-KR" altLang="en-US" dirty="0"/>
              <a:t>말 바꾸기 쉽다는 뜻은 코드를 수정하기도 쉽다는 뜻인데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추상화로 일단 선언해 두고 </a:t>
            </a:r>
            <a:endParaRPr lang="en-US" altLang="ko-KR" dirty="0"/>
          </a:p>
          <a:p>
            <a:r>
              <a:rPr lang="ko-KR" altLang="en-US" dirty="0"/>
              <a:t>사용하는 사용자에 따라서 코드를 변경하는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코드는 사용자의 </a:t>
            </a:r>
            <a:r>
              <a:rPr lang="ko-KR" altLang="en-US" dirty="0" err="1"/>
              <a:t>입력값에</a:t>
            </a:r>
            <a:r>
              <a:rPr lang="ko-KR" altLang="en-US" dirty="0"/>
              <a:t> 따라 나라별 달력을 다르게 설정하는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442EB-D810-80DD-95F8-175D59FA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24595"/>
            <a:ext cx="6553200" cy="425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8621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(03:40)</a:t>
            </a:r>
          </a:p>
          <a:p>
            <a:pPr algn="ctr"/>
            <a:r>
              <a:rPr lang="ko-KR" altLang="en-US" sz="4000" b="1" dirty="0"/>
              <a:t>캡슐화 </a:t>
            </a:r>
            <a:r>
              <a:rPr lang="ko-KR" altLang="en-US" sz="4000" b="1" dirty="0" err="1"/>
              <a:t>재설명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979390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2F5EA-D6AF-0DCF-C676-02CB7DD0997D}"/>
              </a:ext>
            </a:extLst>
          </p:cNvPr>
          <p:cNvSpPr txBox="1"/>
          <p:nvPr/>
        </p:nvSpPr>
        <p:spPr>
          <a:xfrm>
            <a:off x="419100" y="365760"/>
            <a:ext cx="6356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클래스 내부의 변수에 접근하려면 </a:t>
            </a:r>
            <a:endParaRPr lang="en-US" altLang="ko-KR" dirty="0"/>
          </a:p>
          <a:p>
            <a:r>
              <a:rPr lang="ko-KR" altLang="en-US" dirty="0"/>
              <a:t>무조건 메서드를 통하여 접근해야 한다는 것 </a:t>
            </a:r>
            <a:endParaRPr lang="en-US" altLang="ko-KR" dirty="0"/>
          </a:p>
          <a:p>
            <a:r>
              <a:rPr lang="ko-KR" altLang="en-US" dirty="0"/>
              <a:t>정보 은닉</a:t>
            </a:r>
            <a:r>
              <a:rPr lang="en-US" altLang="ko-KR" dirty="0"/>
              <a:t>(</a:t>
            </a:r>
            <a:r>
              <a:rPr lang="ko-KR" altLang="en-US" dirty="0"/>
              <a:t>보호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위함이고</a:t>
            </a:r>
            <a:r>
              <a:rPr lang="ko-KR" altLang="en-US" dirty="0"/>
              <a:t> 그림으로 표현하면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동그라미가 변수 </a:t>
            </a:r>
            <a:r>
              <a:rPr lang="en-US" altLang="ko-KR" dirty="0"/>
              <a:t>/ </a:t>
            </a:r>
            <a:r>
              <a:rPr lang="ko-KR" altLang="en-US" dirty="0"/>
              <a:t>사각형이 메서드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130C0-1416-8C00-44FB-D67B1C54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9" y="2709132"/>
            <a:ext cx="7995061" cy="3727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72048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141321" y="2767281"/>
            <a:ext cx="790953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인터페이스가 </a:t>
            </a:r>
            <a:r>
              <a:rPr lang="ko-KR" altLang="en-US" sz="4000" b="1" dirty="0" err="1"/>
              <a:t>뭐냐고</a:t>
            </a:r>
            <a:r>
              <a:rPr lang="ko-KR" altLang="en-US" sz="4000" b="1" dirty="0"/>
              <a:t> 누가 물으면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뭐라고 답해야 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8753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9B18C-EDD8-F926-A9EC-1E1E5BC0777B}"/>
              </a:ext>
            </a:extLst>
          </p:cNvPr>
          <p:cNvSpPr txBox="1"/>
          <p:nvPr/>
        </p:nvSpPr>
        <p:spPr>
          <a:xfrm>
            <a:off x="1082040" y="38862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추상메서드의</a:t>
            </a:r>
            <a:r>
              <a:rPr lang="ko-KR" altLang="en-US" dirty="0"/>
              <a:t> 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45458-D62A-D9BB-4B4B-F005EB2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110970"/>
            <a:ext cx="8549642" cy="5358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2803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31898" y="2767281"/>
            <a:ext cx="77283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(07:00)</a:t>
            </a:r>
          </a:p>
          <a:p>
            <a:pPr algn="ctr"/>
            <a:r>
              <a:rPr lang="ko-KR" altLang="en-US" sz="4000" b="1" dirty="0"/>
              <a:t>인터페이스와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추상클래스의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9404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0E22-E207-43A6-6298-73151AD28246}"/>
              </a:ext>
            </a:extLst>
          </p:cNvPr>
          <p:cNvSpPr txBox="1"/>
          <p:nvPr/>
        </p:nvSpPr>
        <p:spPr>
          <a:xfrm>
            <a:off x="462193" y="451381"/>
            <a:ext cx="597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에다가 </a:t>
            </a:r>
            <a:r>
              <a:rPr lang="en-US" altLang="ko-KR" dirty="0"/>
              <a:t>JAVA Api </a:t>
            </a:r>
            <a:r>
              <a:rPr lang="ko-KR" altLang="en-US" dirty="0"/>
              <a:t>치면 아래와 같은 화면이 나옴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 대해서 검색 및 찾아보기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1FF952-99F0-A063-35E6-B9A09A97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93" y="1284834"/>
            <a:ext cx="6711118" cy="4696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311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8FDD-AFB2-E358-5556-C8D70539E51D}"/>
              </a:ext>
            </a:extLst>
          </p:cNvPr>
          <p:cNvSpPr txBox="1"/>
          <p:nvPr/>
        </p:nvSpPr>
        <p:spPr>
          <a:xfrm>
            <a:off x="960120" y="1074420"/>
            <a:ext cx="7306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 </a:t>
            </a:r>
            <a:r>
              <a:rPr lang="en-US" altLang="ko-KR" dirty="0"/>
              <a:t>= </a:t>
            </a:r>
            <a:r>
              <a:rPr lang="ko-KR" altLang="en-US" dirty="0"/>
              <a:t>구현부가 없는</a:t>
            </a:r>
            <a:r>
              <a:rPr lang="en-US" altLang="ko-KR" dirty="0"/>
              <a:t>, </a:t>
            </a:r>
            <a:r>
              <a:rPr lang="ko-KR" altLang="en-US" dirty="0"/>
              <a:t>추상으로만 이루어진 클래스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추상클래스 </a:t>
            </a:r>
            <a:r>
              <a:rPr lang="en-US" altLang="ko-KR" dirty="0"/>
              <a:t>= </a:t>
            </a:r>
            <a:r>
              <a:rPr lang="ko-KR" altLang="en-US" dirty="0"/>
              <a:t>일부 구현체가 올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인터페이스의 특징은 모든 접근제어자가 </a:t>
            </a:r>
            <a:r>
              <a:rPr lang="en-US" altLang="ko-KR" dirty="0"/>
              <a:t>public</a:t>
            </a:r>
            <a:r>
              <a:rPr lang="ko-KR" altLang="en-US" dirty="0"/>
              <a:t>이라는 것</a:t>
            </a:r>
          </a:p>
        </p:txBody>
      </p:sp>
    </p:spTree>
    <p:extLst>
      <p:ext uri="{BB962C8B-B14F-4D97-AF65-F5344CB8AC3E}">
        <p14:creationId xmlns:p14="http://schemas.microsoft.com/office/powerpoint/2010/main" val="38264401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71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인터페이스 선언방법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759269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E339E-CC02-C669-526A-8895728B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3" y="191049"/>
            <a:ext cx="8064914" cy="332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799F1-C341-B3B4-59C8-8EFD97ADAB8E}"/>
              </a:ext>
            </a:extLst>
          </p:cNvPr>
          <p:cNvSpPr txBox="1"/>
          <p:nvPr/>
        </p:nvSpPr>
        <p:spPr>
          <a:xfrm>
            <a:off x="417623" y="3604260"/>
            <a:ext cx="8586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위처럼 </a:t>
            </a:r>
            <a:r>
              <a:rPr lang="en-US" altLang="ko-KR" dirty="0"/>
              <a:t>public abstract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작성해야 하지만</a:t>
            </a:r>
            <a:endParaRPr lang="en-US" altLang="ko-KR" dirty="0"/>
          </a:p>
          <a:p>
            <a:r>
              <a:rPr lang="ko-KR" altLang="en-US" dirty="0"/>
              <a:t>아래 사진처럼 작성을 </a:t>
            </a:r>
            <a:r>
              <a:rPr lang="ko-KR" altLang="en-US" dirty="0" err="1"/>
              <a:t>안할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자동으로 프로그램이 </a:t>
            </a:r>
            <a:r>
              <a:rPr lang="en-US" altLang="ko-KR" dirty="0"/>
              <a:t>abstract</a:t>
            </a:r>
            <a:r>
              <a:rPr lang="ko-KR" altLang="en-US" dirty="0"/>
              <a:t>를 </a:t>
            </a:r>
            <a:r>
              <a:rPr lang="ko-KR" altLang="en-US" dirty="0" err="1"/>
              <a:t>채워줌</a:t>
            </a:r>
            <a:endParaRPr lang="en-US" altLang="ko-KR" dirty="0"/>
          </a:p>
          <a:p>
            <a:r>
              <a:rPr lang="ko-KR" altLang="en-US" dirty="0"/>
              <a:t>또한 모든 접근제어자도 </a:t>
            </a:r>
            <a:r>
              <a:rPr lang="en-US" altLang="ko-KR" dirty="0"/>
              <a:t>public</a:t>
            </a:r>
            <a:r>
              <a:rPr lang="ko-KR" altLang="en-US" dirty="0"/>
              <a:t>이기 때문에 작성하지 않을 경우</a:t>
            </a:r>
            <a:r>
              <a:rPr lang="en-US" altLang="ko-KR" dirty="0"/>
              <a:t>, public</a:t>
            </a:r>
            <a:r>
              <a:rPr lang="ko-KR" altLang="en-US" dirty="0"/>
              <a:t>도 </a:t>
            </a:r>
            <a:r>
              <a:rPr lang="ko-KR" altLang="en-US" dirty="0" err="1"/>
              <a:t>채워줌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2E9BD-07BD-3C47-1DAE-E1246998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3" y="4661141"/>
            <a:ext cx="6309358" cy="2005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8814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9C286-C767-E0D0-0937-890F051F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2" y="388620"/>
            <a:ext cx="6420076" cy="440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7597140" y="777240"/>
            <a:ext cx="39020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인터페이스에 선언된 변수</a:t>
            </a:r>
            <a:r>
              <a:rPr lang="en-US" altLang="ko-KR" dirty="0"/>
              <a:t>/</a:t>
            </a:r>
            <a:r>
              <a:rPr lang="ko-KR" altLang="en-US" dirty="0"/>
              <a:t>메서드는</a:t>
            </a:r>
            <a:endParaRPr lang="en-US" altLang="ko-KR" dirty="0"/>
          </a:p>
          <a:p>
            <a:r>
              <a:rPr lang="ko-KR" altLang="en-US" dirty="0"/>
              <a:t>모두  </a:t>
            </a:r>
            <a:r>
              <a:rPr lang="en-US" altLang="ko-KR" dirty="0"/>
              <a:t>public static</a:t>
            </a:r>
            <a:r>
              <a:rPr lang="ko-KR" altLang="en-US" dirty="0"/>
              <a:t>이 </a:t>
            </a:r>
            <a:r>
              <a:rPr lang="ko-KR" altLang="en-US" dirty="0" err="1"/>
              <a:t>선언돼있음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생략해도 인터페이스라면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public static</a:t>
            </a:r>
            <a:r>
              <a:rPr lang="ko-KR" altLang="en-US" dirty="0"/>
              <a:t>을 </a:t>
            </a:r>
            <a:r>
              <a:rPr lang="ko-KR" altLang="en-US" dirty="0" err="1"/>
              <a:t>붙여줌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은 상수에만 붙음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변수값</a:t>
            </a:r>
            <a:r>
              <a:rPr lang="ko-KR" altLang="en-US" dirty="0"/>
              <a:t> 선언하면 </a:t>
            </a:r>
            <a:endParaRPr lang="en-US" altLang="ko-KR" dirty="0"/>
          </a:p>
          <a:p>
            <a:r>
              <a:rPr lang="en-US" altLang="ko-KR" dirty="0"/>
              <a:t>public static final</a:t>
            </a:r>
            <a:r>
              <a:rPr lang="ko-KR" altLang="en-US" dirty="0"/>
              <a:t>이 붙음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0020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5138" y="2767281"/>
            <a:ext cx="894193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abstract</a:t>
            </a:r>
            <a:r>
              <a:rPr lang="ko-KR" altLang="en-US" sz="4000" b="1" dirty="0"/>
              <a:t>는 </a:t>
            </a:r>
            <a:r>
              <a:rPr lang="ko-KR" altLang="en-US" sz="4000" b="1" dirty="0" err="1"/>
              <a:t>단일상속이고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interface</a:t>
            </a:r>
            <a:r>
              <a:rPr lang="ko-KR" altLang="en-US" sz="4000" b="1" dirty="0"/>
              <a:t>는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다중 상속이 가능한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048724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73132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abstract</a:t>
            </a:r>
            <a:r>
              <a:rPr lang="ko-KR" altLang="en-US" dirty="0"/>
              <a:t>는 추상 메서드가 하나라도 포함되면 </a:t>
            </a:r>
            <a:r>
              <a:rPr lang="en-US" altLang="ko-KR" dirty="0"/>
              <a:t>abstract </a:t>
            </a:r>
            <a:r>
              <a:rPr lang="ko-KR" altLang="en-US" dirty="0"/>
              <a:t>클래스가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뜻은</a:t>
            </a:r>
            <a:r>
              <a:rPr lang="en-US" altLang="ko-KR" dirty="0"/>
              <a:t>, </a:t>
            </a:r>
            <a:r>
              <a:rPr lang="ko-KR" altLang="en-US" dirty="0"/>
              <a:t>추상 메서드 </a:t>
            </a:r>
            <a:r>
              <a:rPr lang="en-US" altLang="ko-KR" dirty="0"/>
              <a:t>+ </a:t>
            </a:r>
            <a:r>
              <a:rPr lang="ko-KR" altLang="en-US" dirty="0"/>
              <a:t>구현된 메서드가 있어도 </a:t>
            </a:r>
            <a:r>
              <a:rPr lang="en-US" altLang="ko-KR" dirty="0" err="1"/>
              <a:t>abstrac</a:t>
            </a:r>
            <a:r>
              <a:rPr lang="ko-KR" altLang="en-US" dirty="0"/>
              <a:t>라는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 err="1"/>
              <a:t>interfac</a:t>
            </a:r>
            <a:r>
              <a:rPr lang="ko-KR" altLang="en-US" dirty="0"/>
              <a:t>는 구현된 메서드가 올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interface </a:t>
            </a:r>
            <a:r>
              <a:rPr lang="ko-KR" altLang="en-US" dirty="0"/>
              <a:t>내부 모든 변수</a:t>
            </a:r>
            <a:r>
              <a:rPr lang="en-US" altLang="ko-KR" dirty="0"/>
              <a:t>/</a:t>
            </a:r>
            <a:r>
              <a:rPr lang="ko-KR" altLang="en-US" dirty="0"/>
              <a:t>메서드는 추상이다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어떠한 </a:t>
            </a:r>
            <a:r>
              <a:rPr lang="ko-KR" altLang="en-US" dirty="0" err="1"/>
              <a:t>것과도</a:t>
            </a:r>
            <a:r>
              <a:rPr lang="ko-KR" altLang="en-US" dirty="0"/>
              <a:t> 충돌이 날 수 없다 </a:t>
            </a:r>
            <a:endParaRPr lang="en-US" altLang="ko-KR" dirty="0"/>
          </a:p>
          <a:p>
            <a:r>
              <a:rPr lang="ko-KR" altLang="en-US" dirty="0"/>
              <a:t>어차피 빈 깡통이니까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충돌이 일어날 수 있는 구현부가 구현이 </a:t>
            </a:r>
            <a:r>
              <a:rPr lang="ko-KR" altLang="en-US" dirty="0" err="1"/>
              <a:t>안돼있다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interface</a:t>
            </a:r>
            <a:r>
              <a:rPr lang="ko-KR" altLang="en-US" dirty="0"/>
              <a:t>는 다중상속이 가능하다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5683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036311" y="2767281"/>
            <a:ext cx="81195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en-US" altLang="ko-KR" sz="4000" b="1" dirty="0"/>
              <a:t>interface</a:t>
            </a:r>
            <a:r>
              <a:rPr lang="ko-KR" altLang="en-US" sz="4000" b="1" dirty="0"/>
              <a:t>를 구현하는 </a:t>
            </a:r>
            <a:r>
              <a:rPr lang="en-US" altLang="ko-KR" sz="4000" b="1" dirty="0"/>
              <a:t>implements</a:t>
            </a:r>
          </a:p>
        </p:txBody>
      </p:sp>
    </p:spTree>
    <p:extLst>
      <p:ext uri="{BB962C8B-B14F-4D97-AF65-F5344CB8AC3E}">
        <p14:creationId xmlns:p14="http://schemas.microsoft.com/office/powerpoint/2010/main" val="26713892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3935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implements</a:t>
            </a:r>
            <a:r>
              <a:rPr lang="ko-KR" altLang="en-US" dirty="0"/>
              <a:t>로 </a:t>
            </a:r>
            <a:r>
              <a:rPr lang="en-US" altLang="ko-KR" dirty="0"/>
              <a:t>interface</a:t>
            </a:r>
            <a:r>
              <a:rPr lang="ko-KR" altLang="en-US" dirty="0"/>
              <a:t>를 구현한다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ED84-B716-A698-B611-360E95E1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7" y="2833331"/>
            <a:ext cx="6521785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08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97684" y="2767281"/>
            <a:ext cx="95968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en-US" altLang="ko-KR" sz="4000" b="1" dirty="0"/>
              <a:t>extends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implements </a:t>
            </a:r>
            <a:r>
              <a:rPr lang="ko-KR" altLang="en-US" sz="4000" b="1" dirty="0"/>
              <a:t>동시에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955878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418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extends </a:t>
            </a:r>
            <a:r>
              <a:rPr lang="ko-KR" altLang="en-US" dirty="0"/>
              <a:t>뒤에 여러 객체가 보인다면 그건 객체가 아니라 인터페이스다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인터페이스를 구분하기 쉽게 </a:t>
            </a:r>
            <a:r>
              <a:rPr lang="en-US" altLang="ko-KR" dirty="0"/>
              <a:t>extend</a:t>
            </a:r>
            <a:r>
              <a:rPr lang="ko-KR" altLang="en-US" dirty="0"/>
              <a:t>라고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r>
              <a:rPr lang="en-US" altLang="ko-KR" dirty="0"/>
              <a:t>implements</a:t>
            </a:r>
            <a:r>
              <a:rPr lang="ko-KR" altLang="en-US" dirty="0"/>
              <a:t>라고 </a:t>
            </a:r>
            <a:r>
              <a:rPr lang="ko-KR" altLang="en-US" dirty="0" err="1"/>
              <a:t>쓰는거임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636BF-5705-64FC-2A17-4D534662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07" y="2595205"/>
            <a:ext cx="673134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06127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33</a:t>
            </a:r>
            <a:r>
              <a:rPr lang="ko-KR" altLang="en-US" dirty="0"/>
              <a:t>강 </a:t>
            </a:r>
            <a:r>
              <a:rPr lang="en-US" altLang="ko-KR" dirty="0"/>
              <a:t>if/else if</a:t>
            </a:r>
            <a:r>
              <a:rPr lang="ko-KR" altLang="en-US" dirty="0"/>
              <a:t>문 실습</a:t>
            </a:r>
            <a:endParaRPr lang="en-US" altLang="ko-KR" dirty="0"/>
          </a:p>
          <a:p>
            <a:r>
              <a:rPr lang="en-US" altLang="ko-KR" dirty="0"/>
              <a:t>35</a:t>
            </a:r>
            <a:r>
              <a:rPr lang="ko-KR" altLang="en-US" dirty="0"/>
              <a:t>강 </a:t>
            </a:r>
            <a:r>
              <a:rPr lang="en-US" altLang="ko-KR" dirty="0" err="1"/>
              <a:t>Math.random</a:t>
            </a:r>
            <a:r>
              <a:rPr lang="en-US" altLang="ko-KR" dirty="0"/>
              <a:t>( ) </a:t>
            </a:r>
            <a:r>
              <a:rPr lang="ko-KR" altLang="en-US" dirty="0"/>
              <a:t>을 사용해서 </a:t>
            </a:r>
            <a:r>
              <a:rPr lang="en-US" altLang="ko-KR" dirty="0"/>
              <a:t>1~3 </a:t>
            </a:r>
            <a:r>
              <a:rPr lang="ko-KR" altLang="en-US" dirty="0"/>
              <a:t>사이 숫자 구하기</a:t>
            </a:r>
            <a:endParaRPr lang="en-US" altLang="ko-KR" dirty="0"/>
          </a:p>
          <a:p>
            <a:r>
              <a:rPr lang="en-US" altLang="ko-KR" dirty="0"/>
              <a:t>36</a:t>
            </a:r>
            <a:r>
              <a:rPr lang="ko-KR" altLang="en-US" dirty="0"/>
              <a:t>강 </a:t>
            </a:r>
            <a:r>
              <a:rPr lang="en-US" altLang="ko-KR" dirty="0"/>
              <a:t>for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37</a:t>
            </a:r>
            <a:r>
              <a:rPr lang="ko-KR" altLang="en-US" dirty="0"/>
              <a:t>강 중첩</a:t>
            </a:r>
            <a:r>
              <a:rPr lang="en-US" altLang="ko-KR" dirty="0"/>
              <a:t>for</a:t>
            </a:r>
            <a:r>
              <a:rPr lang="ko-KR" altLang="en-US" dirty="0"/>
              <a:t>문으로 구구단 만들기 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for = line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38</a:t>
            </a:r>
            <a:r>
              <a:rPr lang="ko-KR" altLang="en-US" dirty="0"/>
              <a:t>강 </a:t>
            </a:r>
            <a:r>
              <a:rPr lang="en-US" altLang="ko-KR" dirty="0"/>
              <a:t>while/for-while/do-while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39</a:t>
            </a:r>
            <a:r>
              <a:rPr lang="ko-KR" altLang="en-US" dirty="0"/>
              <a:t>강 </a:t>
            </a:r>
            <a:r>
              <a:rPr lang="en-US" altLang="ko-KR" dirty="0"/>
              <a:t>break/continue</a:t>
            </a:r>
            <a:r>
              <a:rPr lang="ko-KR" altLang="en-US" dirty="0"/>
              <a:t>문 </a:t>
            </a:r>
            <a:r>
              <a:rPr lang="ko-KR" altLang="en-US" dirty="0" err="1"/>
              <a:t>듣는중</a:t>
            </a:r>
            <a:endParaRPr lang="en-US" altLang="ko-KR" dirty="0"/>
          </a:p>
          <a:p>
            <a:r>
              <a:rPr lang="en-US" altLang="ko-KR" dirty="0"/>
              <a:t>40</a:t>
            </a:r>
            <a:r>
              <a:rPr lang="ko-KR" altLang="en-US" dirty="0"/>
              <a:t>강 배열 선언 및 저장방법</a:t>
            </a:r>
            <a:endParaRPr lang="en-US" altLang="ko-KR" dirty="0"/>
          </a:p>
          <a:p>
            <a:r>
              <a:rPr lang="en-US" altLang="ko-KR" dirty="0"/>
              <a:t>41</a:t>
            </a:r>
            <a:r>
              <a:rPr lang="ko-KR" altLang="en-US" dirty="0"/>
              <a:t>강 배열의 길이 알기 </a:t>
            </a:r>
            <a:r>
              <a:rPr lang="en-US" altLang="ko-KR" dirty="0"/>
              <a:t>(</a:t>
            </a:r>
            <a:r>
              <a:rPr lang="en-US" altLang="ko-KR" dirty="0" err="1"/>
              <a:t>arr.length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42</a:t>
            </a:r>
            <a:r>
              <a:rPr lang="ko-KR" altLang="en-US" dirty="0"/>
              <a:t>강 배열 출력하기 </a:t>
            </a:r>
            <a:endParaRPr lang="en-US" altLang="ko-KR" dirty="0"/>
          </a:p>
          <a:p>
            <a:r>
              <a:rPr lang="en-US" altLang="ko-KR" dirty="0"/>
              <a:t>43</a:t>
            </a:r>
            <a:r>
              <a:rPr lang="ko-KR" altLang="en-US" dirty="0"/>
              <a:t>강 배열 응용 </a:t>
            </a:r>
            <a:r>
              <a:rPr lang="en-US" altLang="ko-KR" dirty="0"/>
              <a:t>(max/min</a:t>
            </a:r>
            <a:r>
              <a:rPr lang="ko-KR" altLang="en-US" dirty="0"/>
              <a:t>값 찾기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44</a:t>
            </a:r>
            <a:r>
              <a:rPr lang="ko-KR" altLang="en-US" dirty="0"/>
              <a:t>강 배열 응용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배열 값 순서 바꾸기</a:t>
            </a:r>
            <a:r>
              <a:rPr lang="en-US" altLang="ko-KR" dirty="0"/>
              <a:t>_</a:t>
            </a:r>
            <a:r>
              <a:rPr lang="ko-KR" altLang="en-US" dirty="0"/>
              <a:t>쓸모 </a:t>
            </a:r>
            <a:r>
              <a:rPr lang="ko-KR" altLang="en-US" dirty="0" err="1"/>
              <a:t>없어보임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45</a:t>
            </a:r>
            <a:r>
              <a:rPr lang="ko-KR" altLang="en-US" dirty="0"/>
              <a:t>강</a:t>
            </a:r>
            <a:r>
              <a:rPr lang="en-US" altLang="ko-KR" dirty="0"/>
              <a:t> String </a:t>
            </a:r>
            <a:r>
              <a:rPr lang="ko-KR" altLang="en-US" dirty="0"/>
              <a:t>배열</a:t>
            </a:r>
            <a:endParaRPr lang="en-US" altLang="ko-KR" dirty="0"/>
          </a:p>
          <a:p>
            <a:r>
              <a:rPr lang="en-US" altLang="ko-KR" dirty="0"/>
              <a:t>47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(</a:t>
            </a:r>
            <a:r>
              <a:rPr lang="ko-KR" altLang="en-US" dirty="0"/>
              <a:t>선언 및 초기화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51</a:t>
            </a:r>
            <a:r>
              <a:rPr lang="ko-KR" altLang="en-US" dirty="0"/>
              <a:t>강 객체지향 도입부</a:t>
            </a:r>
            <a:r>
              <a:rPr lang="en-US" altLang="ko-KR" dirty="0"/>
              <a:t>(</a:t>
            </a:r>
            <a:r>
              <a:rPr lang="ko-KR" altLang="en-US" dirty="0"/>
              <a:t>객체지향 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52</a:t>
            </a:r>
            <a:r>
              <a:rPr lang="ko-KR" altLang="en-US" dirty="0"/>
              <a:t>강 객체지향이란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53</a:t>
            </a:r>
            <a:r>
              <a:rPr lang="ko-KR" altLang="en-US" dirty="0"/>
              <a:t>강 클래스 생성 규칙 </a:t>
            </a:r>
            <a:r>
              <a:rPr lang="en-US" altLang="ko-KR" dirty="0"/>
              <a:t>(public class </a:t>
            </a:r>
            <a:r>
              <a:rPr lang="ko-KR" altLang="en-US" dirty="0"/>
              <a:t>클래스명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(9:00~</a:t>
            </a:r>
            <a:r>
              <a:rPr lang="ko-KR" altLang="en-US" dirty="0"/>
              <a:t>는 듣기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54</a:t>
            </a:r>
            <a:r>
              <a:rPr lang="ko-KR" altLang="en-US" dirty="0"/>
              <a:t>강 객체 생성과 사용 </a:t>
            </a:r>
            <a:r>
              <a:rPr lang="en-US" altLang="ko-KR" dirty="0"/>
              <a:t>(new)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733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55</a:t>
            </a:r>
            <a:r>
              <a:rPr lang="ko-KR" altLang="en-US" dirty="0"/>
              <a:t>강 객체 배열 </a:t>
            </a:r>
            <a:r>
              <a:rPr lang="en-US" altLang="ko-KR" dirty="0"/>
              <a:t>(TV t1 = new Tv());</a:t>
            </a:r>
          </a:p>
          <a:p>
            <a:r>
              <a:rPr lang="en-US" altLang="ko-KR" dirty="0"/>
              <a:t>56</a:t>
            </a:r>
            <a:r>
              <a:rPr lang="ko-KR" altLang="en-US" dirty="0"/>
              <a:t>강 클래스란 </a:t>
            </a:r>
            <a:r>
              <a:rPr lang="en-US" altLang="ko-KR" dirty="0"/>
              <a:t>(</a:t>
            </a:r>
            <a:r>
              <a:rPr lang="ko-KR" altLang="en-US" dirty="0"/>
              <a:t>성질이 비슷한 변수</a:t>
            </a:r>
            <a:r>
              <a:rPr lang="en-US" altLang="ko-KR" dirty="0"/>
              <a:t>/</a:t>
            </a:r>
            <a:r>
              <a:rPr lang="ko-KR" altLang="en-US" dirty="0"/>
              <a:t>함수를 </a:t>
            </a:r>
            <a:r>
              <a:rPr lang="ko-KR" altLang="en-US" dirty="0" err="1"/>
              <a:t>묶은것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57</a:t>
            </a:r>
            <a:r>
              <a:rPr lang="ko-KR" altLang="en-US" dirty="0"/>
              <a:t>강 선언 위치에 따른 변수의 종류</a:t>
            </a:r>
            <a:r>
              <a:rPr lang="en-US" altLang="ko-KR" dirty="0"/>
              <a:t>(iv/cv/lv)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메모리와 </a:t>
            </a:r>
            <a:r>
              <a:rPr lang="en-US" altLang="ko-KR" dirty="0" err="1"/>
              <a:t>cpu</a:t>
            </a:r>
            <a:r>
              <a:rPr lang="ko-KR" altLang="en-US" dirty="0"/>
              <a:t>관계 </a:t>
            </a:r>
            <a:r>
              <a:rPr lang="en-US" altLang="ko-KR" dirty="0"/>
              <a:t>(12:00~</a:t>
            </a:r>
            <a:r>
              <a:rPr lang="ko-KR" altLang="en-US" dirty="0"/>
              <a:t>보면 좋음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58</a:t>
            </a:r>
            <a:r>
              <a:rPr lang="ko-KR" altLang="en-US" dirty="0"/>
              <a:t>강 </a:t>
            </a:r>
            <a:r>
              <a:rPr lang="en-US" altLang="ko-KR" dirty="0"/>
              <a:t>cv</a:t>
            </a:r>
            <a:r>
              <a:rPr lang="ko-KR" altLang="en-US" dirty="0"/>
              <a:t>선언 </a:t>
            </a:r>
            <a:r>
              <a:rPr lang="en-US" altLang="ko-KR" dirty="0"/>
              <a:t>(static) – </a:t>
            </a:r>
          </a:p>
          <a:p>
            <a:r>
              <a:rPr lang="en-US" altLang="ko-KR" dirty="0"/>
              <a:t>59</a:t>
            </a:r>
            <a:r>
              <a:rPr lang="ko-KR" altLang="en-US" dirty="0"/>
              <a:t>강 </a:t>
            </a:r>
            <a:r>
              <a:rPr lang="ko-KR" altLang="en-US" dirty="0" err="1"/>
              <a:t>메소드란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60</a:t>
            </a:r>
            <a:r>
              <a:rPr lang="ko-KR" altLang="en-US" dirty="0"/>
              <a:t>강 메서드 호출  </a:t>
            </a:r>
            <a:r>
              <a:rPr lang="en-US" altLang="ko-KR" dirty="0"/>
              <a:t>(5:00~)</a:t>
            </a:r>
          </a:p>
          <a:p>
            <a:r>
              <a:rPr lang="en-US" altLang="ko-KR" dirty="0"/>
              <a:t>61</a:t>
            </a:r>
            <a:r>
              <a:rPr lang="ko-KR" altLang="en-US" dirty="0"/>
              <a:t>강 </a:t>
            </a:r>
            <a:r>
              <a:rPr lang="en-US" altLang="ko-KR" dirty="0"/>
              <a:t>return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62</a:t>
            </a:r>
            <a:r>
              <a:rPr lang="ko-KR" altLang="en-US" dirty="0"/>
              <a:t>강 스택 </a:t>
            </a:r>
            <a:r>
              <a:rPr lang="en-US" altLang="ko-KR" dirty="0"/>
              <a:t>(</a:t>
            </a:r>
            <a:r>
              <a:rPr lang="ko-KR" altLang="en-US" dirty="0"/>
              <a:t>메소드 실행 이론</a:t>
            </a:r>
            <a:r>
              <a:rPr lang="en-US" altLang="ko-KR" dirty="0"/>
              <a:t>-</a:t>
            </a:r>
            <a:r>
              <a:rPr lang="ko-KR" altLang="en-US" dirty="0"/>
              <a:t>스택 메모리</a:t>
            </a:r>
            <a:r>
              <a:rPr lang="en-US" altLang="ko-KR" dirty="0"/>
              <a:t>-</a:t>
            </a:r>
            <a:r>
              <a:rPr lang="ko-KR" altLang="en-US" dirty="0" err="1"/>
              <a:t>선입후출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63</a:t>
            </a:r>
            <a:r>
              <a:rPr lang="ko-KR" altLang="en-US" dirty="0"/>
              <a:t>강 기본</a:t>
            </a:r>
            <a:r>
              <a:rPr lang="en-US" altLang="ko-KR" dirty="0"/>
              <a:t>/</a:t>
            </a:r>
            <a:r>
              <a:rPr lang="ko-KR" altLang="en-US" dirty="0"/>
              <a:t>참조형 데이터타입 특징 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강 참조형 데이터타입 복제하기 </a:t>
            </a:r>
            <a:endParaRPr lang="en-US" altLang="ko-KR" dirty="0"/>
          </a:p>
          <a:p>
            <a:r>
              <a:rPr lang="en-US" altLang="ko-KR" dirty="0"/>
              <a:t>65</a:t>
            </a:r>
            <a:r>
              <a:rPr lang="ko-KR" altLang="en-US" dirty="0"/>
              <a:t>강 </a:t>
            </a:r>
            <a:r>
              <a:rPr lang="en-US" altLang="ko-KR" dirty="0"/>
              <a:t>static </a:t>
            </a:r>
            <a:r>
              <a:rPr lang="ko-KR" altLang="en-US" dirty="0"/>
              <a:t>메서드 </a:t>
            </a:r>
            <a:r>
              <a:rPr lang="en-US" altLang="ko-KR" dirty="0"/>
              <a:t>(</a:t>
            </a:r>
            <a:r>
              <a:rPr lang="ko-KR" altLang="en-US" dirty="0"/>
              <a:t>클래스 변수</a:t>
            </a:r>
            <a:r>
              <a:rPr lang="en-US" altLang="ko-KR" dirty="0"/>
              <a:t>/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66</a:t>
            </a:r>
            <a:r>
              <a:rPr lang="ko-KR" altLang="en-US" dirty="0"/>
              <a:t>강 오버로딩 </a:t>
            </a:r>
            <a:r>
              <a:rPr lang="en-US" altLang="ko-KR" dirty="0"/>
              <a:t>(</a:t>
            </a:r>
            <a:r>
              <a:rPr lang="ko-KR" altLang="en-US" dirty="0"/>
              <a:t>같은 메서드 이름</a:t>
            </a:r>
            <a:r>
              <a:rPr lang="en-US" altLang="ko-KR" dirty="0"/>
              <a:t>/</a:t>
            </a:r>
            <a:r>
              <a:rPr lang="ko-KR" altLang="en-US" dirty="0"/>
              <a:t>다른 매개변수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67</a:t>
            </a:r>
            <a:r>
              <a:rPr lang="ko-KR" altLang="en-US" dirty="0"/>
              <a:t>강 생성자 </a:t>
            </a:r>
            <a:endParaRPr lang="en-US" altLang="ko-KR" dirty="0"/>
          </a:p>
          <a:p>
            <a:r>
              <a:rPr lang="en-US" altLang="ko-KR" dirty="0"/>
              <a:t>68</a:t>
            </a:r>
            <a:r>
              <a:rPr lang="ko-KR" altLang="en-US" dirty="0"/>
              <a:t>강 생성자를 호출하는 </a:t>
            </a:r>
            <a:r>
              <a:rPr lang="en-US" altLang="ko-KR" dirty="0"/>
              <a:t>this( )/</a:t>
            </a:r>
            <a:r>
              <a:rPr lang="ko-KR" altLang="en-US" dirty="0"/>
              <a:t>자신을 가리키는 </a:t>
            </a:r>
            <a:r>
              <a:rPr lang="en-US" altLang="ko-KR" dirty="0"/>
              <a:t>this </a:t>
            </a:r>
          </a:p>
          <a:p>
            <a:r>
              <a:rPr lang="en-US" altLang="ko-KR" dirty="0"/>
              <a:t>69</a:t>
            </a:r>
            <a:r>
              <a:rPr lang="ko-KR" altLang="en-US" dirty="0"/>
              <a:t>강 변수의 초기화 </a:t>
            </a:r>
            <a:r>
              <a:rPr lang="en-US" altLang="ko-KR" dirty="0"/>
              <a:t>(cv/static)</a:t>
            </a:r>
          </a:p>
          <a:p>
            <a:r>
              <a:rPr lang="en-US" altLang="ko-KR" dirty="0"/>
              <a:t>70</a:t>
            </a:r>
            <a:r>
              <a:rPr lang="ko-KR" altLang="en-US" dirty="0"/>
              <a:t>강 상속 </a:t>
            </a:r>
            <a:r>
              <a:rPr lang="en-US" altLang="ko-KR" dirty="0"/>
              <a:t>(extends) </a:t>
            </a:r>
          </a:p>
          <a:p>
            <a:r>
              <a:rPr lang="en-US" altLang="ko-KR" dirty="0"/>
              <a:t>71</a:t>
            </a:r>
            <a:r>
              <a:rPr lang="ko-KR" altLang="en-US" dirty="0"/>
              <a:t>강 포함 </a:t>
            </a:r>
            <a:r>
              <a:rPr lang="en-US" altLang="ko-KR" dirty="0"/>
              <a:t>(</a:t>
            </a:r>
            <a:r>
              <a:rPr lang="ko-KR" altLang="en-US" dirty="0"/>
              <a:t>상속</a:t>
            </a:r>
            <a:r>
              <a:rPr lang="en-US" altLang="ko-KR" dirty="0"/>
              <a:t>vs</a:t>
            </a:r>
            <a:r>
              <a:rPr lang="ko-KR" altLang="en-US" dirty="0"/>
              <a:t>포함</a:t>
            </a:r>
            <a:r>
              <a:rPr lang="en-US" altLang="ko-KR" dirty="0"/>
              <a:t>/extends vs 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78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50559" y="2767281"/>
            <a:ext cx="849091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java api.html</a:t>
            </a:r>
            <a:r>
              <a:rPr lang="ko-KR" altLang="en-US" sz="4000" b="1" dirty="0"/>
              <a:t>에서 원하는 메소드가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어떤 객체에 있는지 찾는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341729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388" y="2767281"/>
            <a:ext cx="89354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반환타입이 인터페이스인 경우의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911145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07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Fightable f = method( ) ; &lt;&lt; </a:t>
            </a:r>
            <a:r>
              <a:rPr lang="ko-KR" altLang="en-US" dirty="0"/>
              <a:t>여기서 </a:t>
            </a:r>
            <a:r>
              <a:rPr lang="en-US" altLang="ko-KR" dirty="0"/>
              <a:t>method( )</a:t>
            </a:r>
            <a:r>
              <a:rPr lang="ko-KR" altLang="en-US" dirty="0"/>
              <a:t>의 반환타입은 </a:t>
            </a:r>
            <a:r>
              <a:rPr lang="en-US" altLang="ko-KR" dirty="0"/>
              <a:t>Fightable</a:t>
            </a:r>
            <a:r>
              <a:rPr lang="ko-KR" altLang="en-US" dirty="0"/>
              <a:t>이다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E7463-DC63-6991-C0AB-04CA83AE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2" y="1410803"/>
            <a:ext cx="5971786" cy="1916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D23FE-7B8D-5D98-4AA8-27BA68E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1" y="3429000"/>
            <a:ext cx="7537837" cy="3098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6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882" y="2767281"/>
            <a:ext cx="670247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(16:20)</a:t>
            </a:r>
          </a:p>
          <a:p>
            <a:pPr algn="ctr"/>
            <a:r>
              <a:rPr lang="ko-KR" altLang="en-US" sz="4000" b="1" dirty="0"/>
              <a:t>인터페이스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10707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2CD46E-1FC4-49A0-90F6-366E5BEF4EA7}"/>
              </a:ext>
            </a:extLst>
          </p:cNvPr>
          <p:cNvGrpSpPr/>
          <p:nvPr/>
        </p:nvGrpSpPr>
        <p:grpSpPr>
          <a:xfrm>
            <a:off x="485140" y="2409718"/>
            <a:ext cx="6909155" cy="4146763"/>
            <a:chOff x="736422" y="2003318"/>
            <a:chExt cx="6909155" cy="41467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D214FD-C98E-0DC4-E32E-E0710DAC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422" y="2003318"/>
              <a:ext cx="6909155" cy="41467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124666-22E1-31A4-89B0-2E11C94EA735}"/>
                </a:ext>
              </a:extLst>
            </p:cNvPr>
            <p:cNvSpPr/>
            <p:nvPr/>
          </p:nvSpPr>
          <p:spPr>
            <a:xfrm>
              <a:off x="1298501" y="3499308"/>
              <a:ext cx="5057849" cy="450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CF630-D545-1F85-F80F-3A4433CC461F}"/>
                </a:ext>
              </a:extLst>
            </p:cNvPr>
            <p:cNvSpPr/>
            <p:nvPr/>
          </p:nvSpPr>
          <p:spPr>
            <a:xfrm>
              <a:off x="1298501" y="4540708"/>
              <a:ext cx="765250" cy="280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24426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</p:spTree>
    <p:extLst>
      <p:ext uri="{BB962C8B-B14F-4D97-AF65-F5344CB8AC3E}">
        <p14:creationId xmlns:p14="http://schemas.microsoft.com/office/powerpoint/2010/main" val="7947447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ko-KR" altLang="en-US" sz="4000" b="1" dirty="0"/>
              <a:t>인터페이스의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76485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59096-2CC8-02A7-F2B0-0BFFC1289416}"/>
              </a:ext>
            </a:extLst>
          </p:cNvPr>
          <p:cNvSpPr txBox="1"/>
          <p:nvPr/>
        </p:nvSpPr>
        <p:spPr>
          <a:xfrm>
            <a:off x="485140" y="375596"/>
            <a:ext cx="10927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분리하여 느슨한 결합을 통해 유연한 코드구성이 가능 </a:t>
            </a:r>
            <a:endParaRPr lang="en-US" altLang="ko-KR" dirty="0"/>
          </a:p>
          <a:p>
            <a:r>
              <a:rPr lang="ko-KR" altLang="en-US" dirty="0"/>
              <a:t>인터페이스로 메서드를 분리하면 클래스가 해당 메서드를 사용하기 위해선 인터페이스에 접근해야만 함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객체와 </a:t>
            </a:r>
            <a:r>
              <a:rPr lang="en-US" altLang="ko-KR" dirty="0"/>
              <a:t>B</a:t>
            </a:r>
            <a:r>
              <a:rPr lang="ko-KR" altLang="en-US" dirty="0"/>
              <a:t>객체의 직접적인 관계 사이에 인터페이스를 두어서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객체가 </a:t>
            </a:r>
            <a:r>
              <a:rPr lang="en-US" altLang="ko-KR" dirty="0"/>
              <a:t>B</a:t>
            </a:r>
            <a:r>
              <a:rPr lang="ko-KR" altLang="en-US" dirty="0"/>
              <a:t>객체에 접근하려면 인터페이스에 먼저 접근해야 하는 상황을 </a:t>
            </a:r>
            <a:r>
              <a:rPr lang="ko-KR" altLang="en-US" dirty="0" err="1"/>
              <a:t>만든거임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자세한 설명을 원하면</a:t>
            </a:r>
            <a:r>
              <a:rPr lang="en-US" altLang="ko-KR" dirty="0"/>
              <a:t>, </a:t>
            </a:r>
            <a:r>
              <a:rPr lang="ko-KR" altLang="en-US" dirty="0"/>
              <a:t>인터페이스의 장점을 더 자세히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분부터 다시 보기 설명 </a:t>
            </a:r>
            <a:r>
              <a:rPr lang="ko-KR" altLang="en-US" dirty="0" err="1"/>
              <a:t>잘해줌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FA65B-7A5E-4038-5F6F-4EC04369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8" y="2575560"/>
            <a:ext cx="5803424" cy="3667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0969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C6C21B-2F67-2936-9394-4DABAE0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1" y="290039"/>
            <a:ext cx="9100018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5593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84876" y="2767281"/>
            <a:ext cx="84224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ko-KR" altLang="en-US" sz="4000" b="1" dirty="0"/>
              <a:t>매개변수에 객체 데이터타입일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345427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4CFD473-E8BD-E3E4-FE30-F70AAA8D0800}"/>
              </a:ext>
            </a:extLst>
          </p:cNvPr>
          <p:cNvGrpSpPr/>
          <p:nvPr/>
        </p:nvGrpSpPr>
        <p:grpSpPr>
          <a:xfrm>
            <a:off x="342749" y="274169"/>
            <a:ext cx="5867702" cy="5867702"/>
            <a:chOff x="342749" y="274169"/>
            <a:chExt cx="5867702" cy="58677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D446F-D989-3206-E5FC-5A2E8AA3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749" y="274169"/>
              <a:ext cx="5867702" cy="5867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D2602D-C900-0EE6-F11C-DC259828908C}"/>
                </a:ext>
              </a:extLst>
            </p:cNvPr>
            <p:cNvSpPr/>
            <p:nvPr/>
          </p:nvSpPr>
          <p:spPr>
            <a:xfrm>
              <a:off x="2837919" y="560529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202034-5CCE-2F52-8E5B-C756EBC6B207}"/>
                </a:ext>
              </a:extLst>
            </p:cNvPr>
            <p:cNvSpPr/>
            <p:nvPr/>
          </p:nvSpPr>
          <p:spPr>
            <a:xfrm>
              <a:off x="1207239" y="2937968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28788A-28F0-FD71-50E5-2BF4B23E39BE}"/>
                </a:ext>
              </a:extLst>
            </p:cNvPr>
            <p:cNvSpPr/>
            <p:nvPr/>
          </p:nvSpPr>
          <p:spPr>
            <a:xfrm>
              <a:off x="1367258" y="5061815"/>
              <a:ext cx="1924582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793DC5-E805-674E-59DF-F41759495BBB}"/>
              </a:ext>
            </a:extLst>
          </p:cNvPr>
          <p:cNvSpPr txBox="1"/>
          <p:nvPr/>
        </p:nvSpPr>
        <p:spPr>
          <a:xfrm>
            <a:off x="6629400" y="739140"/>
            <a:ext cx="5081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라는 객체를 사용하겠다는 뜻</a:t>
            </a:r>
            <a:endParaRPr lang="en-US" altLang="ko-KR" dirty="0"/>
          </a:p>
          <a:p>
            <a:r>
              <a:rPr lang="ko-KR" altLang="en-US" dirty="0"/>
              <a:t>그런데 인스턴스를 </a:t>
            </a:r>
            <a:r>
              <a:rPr lang="ko-KR" altLang="en-US" dirty="0" err="1"/>
              <a:t>안만들어줬는데</a:t>
            </a:r>
            <a:r>
              <a:rPr lang="ko-KR" altLang="en-US" dirty="0"/>
              <a:t> 어떻게</a:t>
            </a:r>
            <a:endParaRPr lang="en-US" altLang="ko-KR" dirty="0"/>
          </a:p>
          <a:p>
            <a:r>
              <a:rPr lang="ko-KR" altLang="en-US" dirty="0"/>
              <a:t>사용이 </a:t>
            </a:r>
            <a:r>
              <a:rPr lang="ko-KR" altLang="en-US" dirty="0" err="1"/>
              <a:t>가능하냐면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사용하는쪽에서</a:t>
            </a:r>
            <a:r>
              <a:rPr lang="ko-KR" altLang="en-US" dirty="0"/>
              <a:t> </a:t>
            </a:r>
            <a:r>
              <a:rPr lang="en-US" altLang="ko-KR" dirty="0"/>
              <a:t>new C(); </a:t>
            </a:r>
            <a:r>
              <a:rPr lang="ko-KR" altLang="en-US" dirty="0"/>
              <a:t>를 해줬기 때문에</a:t>
            </a:r>
            <a:endParaRPr lang="en-US" altLang="ko-KR" dirty="0"/>
          </a:p>
          <a:p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사용하고싶은</a:t>
            </a:r>
            <a:r>
              <a:rPr lang="ko-KR" altLang="en-US" dirty="0"/>
              <a:t> 메서드의 매개변수에 </a:t>
            </a:r>
            <a:endParaRPr lang="en-US" altLang="ko-KR" dirty="0"/>
          </a:p>
          <a:p>
            <a:r>
              <a:rPr lang="en-US" altLang="ko-KR" dirty="0"/>
              <a:t>new C( )</a:t>
            </a:r>
            <a:r>
              <a:rPr lang="ko-KR" altLang="en-US" dirty="0"/>
              <a:t>를 넣어주면 인스턴스 생성하겠다는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en-US" altLang="ko-KR" dirty="0" err="1"/>
              <a:t>c</a:t>
            </a:r>
            <a:r>
              <a:rPr lang="en-US" altLang="ko-KR" dirty="0"/>
              <a:t> = new c( ); </a:t>
            </a:r>
            <a:r>
              <a:rPr lang="ko-KR" altLang="en-US" dirty="0"/>
              <a:t>와 같은 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CF6B156-03C4-118F-D314-D2B8D7E4624F}"/>
              </a:ext>
            </a:extLst>
          </p:cNvPr>
          <p:cNvGrpSpPr/>
          <p:nvPr/>
        </p:nvGrpSpPr>
        <p:grpSpPr>
          <a:xfrm>
            <a:off x="405843" y="548571"/>
            <a:ext cx="4648439" cy="1835244"/>
            <a:chOff x="405843" y="548571"/>
            <a:chExt cx="4648439" cy="1835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C35252-8B92-B9B7-4620-4097478F2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843" y="548571"/>
              <a:ext cx="4648439" cy="1835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B973B5A-8511-C41D-47FA-A92C189E5F86}"/>
                </a:ext>
              </a:extLst>
            </p:cNvPr>
            <p:cNvSpPr/>
            <p:nvPr/>
          </p:nvSpPr>
          <p:spPr>
            <a:xfrm>
              <a:off x="3886200" y="551793"/>
              <a:ext cx="575442" cy="38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A2C445-6593-A9A0-8B1B-9DCEBBA3302F}"/>
              </a:ext>
            </a:extLst>
          </p:cNvPr>
          <p:cNvSpPr txBox="1"/>
          <p:nvPr/>
        </p:nvSpPr>
        <p:spPr>
          <a:xfrm>
            <a:off x="1016876" y="2892972"/>
            <a:ext cx="6345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에 접근하면 됨 </a:t>
            </a:r>
            <a:endParaRPr lang="en-US" altLang="ko-KR" dirty="0"/>
          </a:p>
          <a:p>
            <a:r>
              <a:rPr lang="ko-KR" altLang="en-US" dirty="0"/>
              <a:t>만약 내가 </a:t>
            </a:r>
            <a:r>
              <a:rPr lang="en-US" altLang="ko-KR" dirty="0"/>
              <a:t>random(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이 어떤 객체의 메소드인지 모를 경우 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dirty="0" err="1"/>
              <a:t>Ctrl+F</a:t>
            </a:r>
            <a:r>
              <a:rPr lang="en-US" altLang="ko-KR" dirty="0"/>
              <a:t> </a:t>
            </a:r>
            <a:r>
              <a:rPr lang="ko-KR" altLang="en-US" dirty="0"/>
              <a:t>눌러서 </a:t>
            </a:r>
            <a:r>
              <a:rPr lang="en-US" altLang="ko-KR" dirty="0"/>
              <a:t>random </a:t>
            </a:r>
            <a:r>
              <a:rPr lang="ko-KR" altLang="en-US" dirty="0"/>
              <a:t>검색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어떤 객체에서 </a:t>
            </a:r>
            <a:r>
              <a:rPr lang="en-US" altLang="ko-KR" dirty="0"/>
              <a:t>random()</a:t>
            </a:r>
            <a:r>
              <a:rPr lang="ko-KR" altLang="en-US" dirty="0"/>
              <a:t>을 정의해 놨는지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문서는 이렇게 활용하면 됨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242AD4-CB85-2827-5F8E-5CC03AE5853A}"/>
              </a:ext>
            </a:extLst>
          </p:cNvPr>
          <p:cNvGrpSpPr/>
          <p:nvPr/>
        </p:nvGrpSpPr>
        <p:grpSpPr>
          <a:xfrm>
            <a:off x="5328466" y="470025"/>
            <a:ext cx="6412346" cy="1818914"/>
            <a:chOff x="5328466" y="470025"/>
            <a:chExt cx="6412346" cy="18189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B642CE-CB19-4504-06C6-64B7C32C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466" y="470025"/>
              <a:ext cx="6412346" cy="1818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C548D1-1BF5-35A3-E8B2-9A7392AAD67F}"/>
                </a:ext>
              </a:extLst>
            </p:cNvPr>
            <p:cNvSpPr/>
            <p:nvPr/>
          </p:nvSpPr>
          <p:spPr>
            <a:xfrm>
              <a:off x="8098221" y="1466193"/>
              <a:ext cx="383627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95113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17B93-C9D1-69BD-A89D-E75B8AA522EE}"/>
              </a:ext>
            </a:extLst>
          </p:cNvPr>
          <p:cNvSpPr txBox="1"/>
          <p:nvPr/>
        </p:nvSpPr>
        <p:spPr>
          <a:xfrm>
            <a:off x="3914388" y="739140"/>
            <a:ext cx="13639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solidFill>
                  <a:sysClr val="windowText" lastClr="000000"/>
                </a:solidFill>
              </a:rPr>
              <a:t>객체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8CCEC-ED38-E03C-4938-631131F5386F}"/>
              </a:ext>
            </a:extLst>
          </p:cNvPr>
          <p:cNvSpPr txBox="1"/>
          <p:nvPr/>
        </p:nvSpPr>
        <p:spPr>
          <a:xfrm>
            <a:off x="3939540" y="1691640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인터페이스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A62E-92A6-DB0A-5288-1D458AB126D8}"/>
              </a:ext>
            </a:extLst>
          </p:cNvPr>
          <p:cNvSpPr txBox="1"/>
          <p:nvPr/>
        </p:nvSpPr>
        <p:spPr>
          <a:xfrm>
            <a:off x="2726951" y="2644140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B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1730-25EC-FA43-78E5-D859892BF942}"/>
              </a:ext>
            </a:extLst>
          </p:cNvPr>
          <p:cNvSpPr txBox="1"/>
          <p:nvPr/>
        </p:nvSpPr>
        <p:spPr>
          <a:xfrm>
            <a:off x="4212851" y="2644140"/>
            <a:ext cx="792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C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986E2-5368-3398-FE7A-D77DA934927C}"/>
              </a:ext>
            </a:extLst>
          </p:cNvPr>
          <p:cNvSpPr txBox="1"/>
          <p:nvPr/>
        </p:nvSpPr>
        <p:spPr>
          <a:xfrm>
            <a:off x="5752091" y="2644140"/>
            <a:ext cx="8114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D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3EFFAE-3337-3386-D939-921BE0878B90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4596378" y="1108472"/>
            <a:ext cx="12576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F62540-7C6C-8762-9143-BE3B4B06E1D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608954" y="2060972"/>
            <a:ext cx="0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34BCA7-F6E0-EE1F-E515-2B558DEFCF2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117443" y="2060972"/>
            <a:ext cx="1491511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31E9EB-3E0A-1D98-240A-E7D452466E4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608954" y="2060972"/>
            <a:ext cx="1548858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36CF5-0E80-8990-C2A7-8DF4715AF6FA}"/>
              </a:ext>
            </a:extLst>
          </p:cNvPr>
          <p:cNvSpPr txBox="1"/>
          <p:nvPr/>
        </p:nvSpPr>
        <p:spPr>
          <a:xfrm>
            <a:off x="622285" y="3533537"/>
            <a:ext cx="9312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객체를 사용하려면 </a:t>
            </a:r>
            <a:r>
              <a:rPr lang="en-US" altLang="ko-KR" dirty="0"/>
              <a:t>A</a:t>
            </a:r>
            <a:r>
              <a:rPr lang="ko-KR" altLang="en-US" dirty="0"/>
              <a:t>객체는 무조건 인터페이스에 접근해야 함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객체는 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라는 메서드를 사용하고 싶음 </a:t>
            </a:r>
            <a:endParaRPr lang="en-US" altLang="ko-KR" dirty="0"/>
          </a:p>
          <a:p>
            <a:r>
              <a:rPr lang="ko-KR" altLang="en-US" dirty="0"/>
              <a:t>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객체에서 각각 다르게 구현함 </a:t>
            </a:r>
            <a:endParaRPr lang="en-US" altLang="ko-KR" dirty="0"/>
          </a:p>
          <a:p>
            <a:r>
              <a:rPr lang="ko-KR" altLang="en-US" dirty="0"/>
              <a:t>상황에 따라 </a:t>
            </a:r>
            <a:r>
              <a:rPr lang="en-US" altLang="ko-KR" dirty="0"/>
              <a:t>A</a:t>
            </a:r>
            <a:r>
              <a:rPr lang="ko-KR" altLang="en-US" dirty="0"/>
              <a:t>객체는 </a:t>
            </a:r>
            <a:r>
              <a:rPr lang="en-US" altLang="ko-KR" dirty="0"/>
              <a:t>B/C/D</a:t>
            </a:r>
            <a:r>
              <a:rPr lang="ko-KR" altLang="en-US" dirty="0"/>
              <a:t>객체 내부의 </a:t>
            </a:r>
            <a:r>
              <a:rPr lang="en-US" altLang="ko-KR" dirty="0"/>
              <a:t>method</a:t>
            </a:r>
            <a:r>
              <a:rPr lang="ko-KR" altLang="en-US" dirty="0"/>
              <a:t>를 사용하게 하고 싶음 </a:t>
            </a:r>
            <a:endParaRPr lang="en-US" altLang="ko-KR" dirty="0"/>
          </a:p>
          <a:p>
            <a:r>
              <a:rPr lang="ko-KR" altLang="en-US" dirty="0"/>
              <a:t>그래도 </a:t>
            </a:r>
            <a:r>
              <a:rPr lang="en-US" altLang="ko-KR" dirty="0"/>
              <a:t>A</a:t>
            </a:r>
            <a:r>
              <a:rPr lang="ko-KR" altLang="en-US" dirty="0"/>
              <a:t>객체 내부 코드는 변하지 않음</a:t>
            </a:r>
            <a:r>
              <a:rPr lang="en-US" altLang="ko-KR" dirty="0"/>
              <a:t>/</a:t>
            </a:r>
            <a:r>
              <a:rPr lang="ko-KR" altLang="en-US" dirty="0"/>
              <a:t>그저 인터페이스를 호출하는 코드를 짜고 </a:t>
            </a:r>
            <a:endParaRPr lang="en-US" altLang="ko-KR" dirty="0"/>
          </a:p>
          <a:p>
            <a:r>
              <a:rPr lang="ko-KR" altLang="en-US" dirty="0"/>
              <a:t>사용하는 사용자가 어떤 생성자를 </a:t>
            </a:r>
            <a:r>
              <a:rPr lang="ko-KR" altLang="en-US" dirty="0" err="1"/>
              <a:t>호출하느냐에</a:t>
            </a:r>
            <a:r>
              <a:rPr lang="ko-KR" altLang="en-US" dirty="0"/>
              <a:t> 따라 호출되는 메서드의 기능이 달라짐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그로 인해서 </a:t>
            </a:r>
            <a:r>
              <a:rPr lang="en-US" altLang="ko-KR" dirty="0"/>
              <a:t>A</a:t>
            </a:r>
            <a:r>
              <a:rPr lang="ko-KR" altLang="en-US" dirty="0"/>
              <a:t>객체는 소스코드 변경 없이 다른 기능을 사용 가능 </a:t>
            </a:r>
            <a:endParaRPr lang="en-US" altLang="ko-KR" dirty="0"/>
          </a:p>
          <a:p>
            <a:r>
              <a:rPr lang="ko-KR" altLang="en-US" dirty="0"/>
              <a:t>코드 수정이 줄어듦</a:t>
            </a:r>
          </a:p>
        </p:txBody>
      </p:sp>
    </p:spTree>
    <p:extLst>
      <p:ext uri="{BB962C8B-B14F-4D97-AF65-F5344CB8AC3E}">
        <p14:creationId xmlns:p14="http://schemas.microsoft.com/office/powerpoint/2010/main" val="237587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201" y="2767281"/>
            <a:ext cx="57278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en-US" altLang="ko-KR" sz="4000" b="1" dirty="0"/>
              <a:t>JDBC</a:t>
            </a:r>
            <a:r>
              <a:rPr lang="ko-KR" altLang="en-US" sz="4000" b="1" dirty="0"/>
              <a:t>도 인터페이스이다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91462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1272540" y="944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8D65F-D67D-2474-69AA-8F15B8D5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97" y="825996"/>
            <a:ext cx="8846005" cy="5404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8821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62404" y="2767281"/>
            <a:ext cx="1106745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클래스 내부의 클래스</a:t>
            </a:r>
            <a:r>
              <a:rPr lang="en-US" altLang="ko-KR" sz="4000" b="1" dirty="0"/>
              <a:t> (</a:t>
            </a:r>
            <a:r>
              <a:rPr lang="ko-KR" altLang="en-US" sz="4000" b="1" dirty="0"/>
              <a:t>외부클래스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내부클래스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35778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8602980" y="649486"/>
            <a:ext cx="3363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클래스는 객체 생성 없이 </a:t>
            </a:r>
            <a:endParaRPr lang="en-US" altLang="ko-KR" dirty="0"/>
          </a:p>
          <a:p>
            <a:r>
              <a:rPr lang="en-US" altLang="ko-KR" dirty="0"/>
              <a:t>class A</a:t>
            </a:r>
            <a:r>
              <a:rPr lang="ko-KR" altLang="en-US" dirty="0"/>
              <a:t>에 접근이 가능하다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에 선언된 변수를 </a:t>
            </a:r>
            <a:endParaRPr lang="en-US" altLang="ko-KR" dirty="0"/>
          </a:p>
          <a:p>
            <a:r>
              <a:rPr lang="en-US" altLang="ko-KR" dirty="0"/>
              <a:t>class B</a:t>
            </a:r>
            <a:r>
              <a:rPr lang="ko-KR" altLang="en-US" dirty="0"/>
              <a:t>에서 객체 생성 없이</a:t>
            </a:r>
            <a:endParaRPr lang="en-US" altLang="ko-KR" dirty="0"/>
          </a:p>
          <a:p>
            <a:r>
              <a:rPr lang="ko-KR" altLang="en-US" dirty="0"/>
              <a:t>사용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BB922-AF62-DAF9-7ED0-07003F96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" y="215146"/>
            <a:ext cx="7810901" cy="3708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98B532-F189-C342-10D4-BA100523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9" y="3923737"/>
            <a:ext cx="7436232" cy="1301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0149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68667" y="2767281"/>
            <a:ext cx="86549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ko-KR" altLang="en-US" sz="4000" b="1" dirty="0"/>
              <a:t>어떤 경우 내부클래스를 사용하는가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54375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6096000" y="594870"/>
            <a:ext cx="61173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BBB</a:t>
            </a:r>
            <a:r>
              <a:rPr lang="ko-KR" altLang="en-US" dirty="0"/>
              <a:t>클래스를 </a:t>
            </a:r>
            <a:r>
              <a:rPr lang="en-US" altLang="ko-KR" dirty="0"/>
              <a:t>AAA</a:t>
            </a:r>
            <a:r>
              <a:rPr lang="ko-KR" altLang="en-US" dirty="0"/>
              <a:t>클래스에서만 사용할 때 내부 클래스를</a:t>
            </a:r>
            <a:endParaRPr lang="en-US" altLang="ko-KR" dirty="0"/>
          </a:p>
          <a:p>
            <a:r>
              <a:rPr lang="ko-KR" altLang="en-US" dirty="0"/>
              <a:t>사용한다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내부 클래스 </a:t>
            </a:r>
            <a:r>
              <a:rPr lang="en-US" altLang="ko-KR" dirty="0"/>
              <a:t>BBB</a:t>
            </a:r>
            <a:r>
              <a:rPr lang="ko-KR" altLang="en-US" dirty="0"/>
              <a:t>를 </a:t>
            </a:r>
            <a:r>
              <a:rPr lang="en-US" altLang="ko-KR" dirty="0"/>
              <a:t>CCC</a:t>
            </a:r>
            <a:r>
              <a:rPr lang="ko-KR" altLang="en-US" dirty="0"/>
              <a:t>에서 인스턴스를 생성하여 </a:t>
            </a:r>
            <a:endParaRPr lang="en-US" altLang="ko-KR" dirty="0"/>
          </a:p>
          <a:p>
            <a:r>
              <a:rPr lang="ko-KR" altLang="en-US" dirty="0"/>
              <a:t>사용하려고 하니 에러가 나는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내부 클래스는 외부에서 객체 생성으로 호출이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BBB</a:t>
            </a:r>
            <a:r>
              <a:rPr lang="ko-KR" altLang="en-US" dirty="0"/>
              <a:t>클래스에서 </a:t>
            </a:r>
            <a:r>
              <a:rPr lang="en-US" altLang="ko-KR" dirty="0"/>
              <a:t>AAA</a:t>
            </a:r>
            <a:r>
              <a:rPr lang="ko-KR" altLang="en-US" dirty="0"/>
              <a:t>클래스의 변수 및 메서드 접근 </a:t>
            </a:r>
            <a:endParaRPr lang="en-US" altLang="ko-KR" dirty="0"/>
          </a:p>
          <a:p>
            <a:r>
              <a:rPr lang="ko-KR" altLang="en-US" dirty="0"/>
              <a:t>가능</a:t>
            </a:r>
            <a:r>
              <a:rPr lang="en-US" altLang="ko-KR" dirty="0"/>
              <a:t>. </a:t>
            </a:r>
            <a:r>
              <a:rPr lang="ko-KR" altLang="en-US" dirty="0"/>
              <a:t>그냥 </a:t>
            </a:r>
            <a:r>
              <a:rPr lang="en-US" altLang="ko-KR" dirty="0" err="1"/>
              <a:t>a.i</a:t>
            </a:r>
            <a:r>
              <a:rPr lang="ko-KR" altLang="en-US" dirty="0"/>
              <a:t>가 아니라 </a:t>
            </a:r>
            <a:r>
              <a:rPr lang="en-US" altLang="ko-KR" dirty="0" err="1"/>
              <a:t>i</a:t>
            </a:r>
            <a:r>
              <a:rPr lang="ko-KR" altLang="en-US" dirty="0" err="1"/>
              <a:t>라고</a:t>
            </a:r>
            <a:r>
              <a:rPr lang="ko-KR" altLang="en-US" dirty="0"/>
              <a:t> 써도 됨 </a:t>
            </a:r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AAA a = new AAA( ); &lt;&lt; </a:t>
            </a:r>
            <a:r>
              <a:rPr lang="ko-KR" altLang="en-US" dirty="0"/>
              <a:t>이것도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 반대도 마찬가지</a:t>
            </a:r>
            <a:endParaRPr lang="en-US" altLang="ko-KR" dirty="0"/>
          </a:p>
          <a:p>
            <a:r>
              <a:rPr lang="en-US" altLang="ko-KR" dirty="0"/>
              <a:t>AAA</a:t>
            </a:r>
            <a:r>
              <a:rPr lang="ko-KR" altLang="en-US" dirty="0"/>
              <a:t>클래스에서 인스턴스 생성 없이 </a:t>
            </a:r>
            <a:r>
              <a:rPr lang="en-US" altLang="ko-KR" dirty="0"/>
              <a:t>BBB</a:t>
            </a:r>
            <a:r>
              <a:rPr lang="ko-KR" altLang="en-US" dirty="0"/>
              <a:t>클래스의 </a:t>
            </a:r>
            <a:endParaRPr lang="en-US" altLang="ko-KR" dirty="0"/>
          </a:p>
          <a:p>
            <a:r>
              <a:rPr lang="ko-KR" altLang="en-US" dirty="0"/>
              <a:t>변수</a:t>
            </a:r>
            <a:r>
              <a:rPr lang="en-US" altLang="ko-KR" dirty="0"/>
              <a:t>/</a:t>
            </a:r>
            <a:r>
              <a:rPr lang="ko-KR" altLang="en-US" dirty="0"/>
              <a:t>메서드에 접근 가능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F90BD-480F-B4AB-0531-C1DA79E2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1" y="594870"/>
            <a:ext cx="5004057" cy="48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FF64AF-A420-0052-536D-F24AEC454FD2}"/>
              </a:ext>
            </a:extLst>
          </p:cNvPr>
          <p:cNvSpPr/>
          <p:nvPr/>
        </p:nvSpPr>
        <p:spPr>
          <a:xfrm>
            <a:off x="689078" y="594870"/>
            <a:ext cx="4111522" cy="2361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4093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359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클래스에 사용 가능한 접근제어자 두가지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(public/default)</a:t>
            </a:r>
          </a:p>
        </p:txBody>
      </p:sp>
    </p:spTree>
    <p:extLst>
      <p:ext uri="{BB962C8B-B14F-4D97-AF65-F5344CB8AC3E}">
        <p14:creationId xmlns:p14="http://schemas.microsoft.com/office/powerpoint/2010/main" val="1829311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449580" y="4858266"/>
            <a:ext cx="899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클래스는 원래 접근제어자를 아무것도 </a:t>
            </a:r>
            <a:r>
              <a:rPr lang="ko-KR" altLang="en-US" dirty="0" err="1"/>
              <a:t>안쓰거나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 public</a:t>
            </a:r>
            <a:r>
              <a:rPr lang="ko-KR" altLang="en-US" dirty="0"/>
              <a:t>으로만 작성 가능한데 </a:t>
            </a:r>
            <a:endParaRPr lang="en-US" altLang="ko-KR" dirty="0"/>
          </a:p>
          <a:p>
            <a:r>
              <a:rPr lang="ko-KR" altLang="en-US" dirty="0"/>
              <a:t>내부 클래스는 </a:t>
            </a:r>
            <a:r>
              <a:rPr lang="en-US" altLang="ko-KR" dirty="0"/>
              <a:t>private / protected &lt;&lt; </a:t>
            </a:r>
            <a:r>
              <a:rPr lang="ko-KR" altLang="en-US" dirty="0"/>
              <a:t>추가적으로 사용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07AA87-1CD8-CEDC-3CB1-D1E2AAD6676D}"/>
              </a:ext>
            </a:extLst>
          </p:cNvPr>
          <p:cNvGrpSpPr/>
          <p:nvPr/>
        </p:nvGrpSpPr>
        <p:grpSpPr>
          <a:xfrm>
            <a:off x="322660" y="394234"/>
            <a:ext cx="8763450" cy="3905451"/>
            <a:chOff x="322660" y="394234"/>
            <a:chExt cx="8763450" cy="39054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8FE135-9E4F-4F2B-E854-72DCD7BA8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60" y="394234"/>
              <a:ext cx="8763450" cy="3905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6D0CD2-FC33-9F16-D510-B24A9AA245FF}"/>
                </a:ext>
              </a:extLst>
            </p:cNvPr>
            <p:cNvSpPr/>
            <p:nvPr/>
          </p:nvSpPr>
          <p:spPr>
            <a:xfrm>
              <a:off x="4704385" y="2111250"/>
              <a:ext cx="1170635" cy="563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6734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6599" y="2767281"/>
            <a:ext cx="745909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사용했는데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 뒤에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</a:t>
            </a:r>
            <a:r>
              <a:rPr lang="ko-KR" altLang="en-US" sz="4000" b="1" dirty="0" err="1"/>
              <a:t>안붙여도</a:t>
            </a:r>
            <a:r>
              <a:rPr lang="ko-KR" altLang="en-US" sz="4000" b="1" dirty="0"/>
              <a:t> 되는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1628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9543" y="2767281"/>
            <a:ext cx="845295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(10:20)</a:t>
            </a:r>
          </a:p>
          <a:p>
            <a:pPr algn="ctr"/>
            <a:r>
              <a:rPr lang="en-US" altLang="ko-KR" sz="4000" b="1" dirty="0"/>
              <a:t>Can not find symbol </a:t>
            </a:r>
          </a:p>
          <a:p>
            <a:pPr algn="ctr"/>
            <a:r>
              <a:rPr lang="ko-KR" altLang="en-US" sz="4000" b="1" dirty="0"/>
              <a:t>오타 났을 경우 주로 발생하는 에러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65167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115659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</a:t>
            </a:r>
            <a:r>
              <a:rPr lang="en-US" altLang="ko-KR" dirty="0"/>
              <a:t>/</a:t>
            </a:r>
            <a:r>
              <a:rPr lang="ko-KR" altLang="en-US" dirty="0"/>
              <a:t>메서드가 있을 경우 해당 </a:t>
            </a:r>
            <a:r>
              <a:rPr lang="en-US" altLang="ko-KR" dirty="0"/>
              <a:t>class </a:t>
            </a:r>
            <a:r>
              <a:rPr lang="ko-KR" altLang="en-US" dirty="0"/>
              <a:t>앞에도 </a:t>
            </a:r>
            <a:r>
              <a:rPr lang="en-US" altLang="ko-KR" dirty="0"/>
              <a:t>static class AAA { } &lt;&lt; </a:t>
            </a:r>
            <a:r>
              <a:rPr lang="ko-KR" altLang="en-US" dirty="0"/>
              <a:t>이렇게 </a:t>
            </a:r>
            <a:endParaRPr lang="en-US" altLang="ko-KR" dirty="0"/>
          </a:p>
          <a:p>
            <a:r>
              <a:rPr lang="ko-KR" altLang="en-US" dirty="0"/>
              <a:t>붙여주어야 한다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변수가 있어도 </a:t>
            </a:r>
            <a:r>
              <a:rPr lang="en-US" altLang="ko-KR" dirty="0"/>
              <a:t>class </a:t>
            </a:r>
            <a:r>
              <a:rPr lang="ko-KR" altLang="en-US" dirty="0"/>
              <a:t>앞에 </a:t>
            </a:r>
            <a:r>
              <a:rPr lang="en-US" altLang="ko-KR" dirty="0" err="1"/>
              <a:t>stati</a:t>
            </a:r>
            <a:r>
              <a:rPr lang="ko-KR" altLang="en-US" dirty="0"/>
              <a:t>을 </a:t>
            </a:r>
            <a:r>
              <a:rPr lang="ko-KR" altLang="en-US" dirty="0" err="1"/>
              <a:t>안붙여도</a:t>
            </a:r>
            <a:r>
              <a:rPr lang="ko-KR" altLang="en-US" dirty="0"/>
              <a:t> 되는 경우가</a:t>
            </a:r>
            <a:endParaRPr lang="en-US" altLang="ko-KR" dirty="0"/>
          </a:p>
          <a:p>
            <a:r>
              <a:rPr lang="ko-KR" altLang="en-US" dirty="0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바로 </a:t>
            </a:r>
            <a:r>
              <a:rPr lang="en-US" altLang="ko-KR" dirty="0"/>
              <a:t>final</a:t>
            </a:r>
            <a:r>
              <a:rPr lang="ko-KR" altLang="en-US" dirty="0"/>
              <a:t>으로 선언된 상수가 있을 경우이다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 static int SSS = 100; &lt;&lt; </a:t>
            </a:r>
            <a:r>
              <a:rPr lang="ko-KR" altLang="en-US" dirty="0"/>
              <a:t>이런 상수가 있을 경우</a:t>
            </a:r>
            <a:r>
              <a:rPr lang="en-US" altLang="ko-KR" dirty="0"/>
              <a:t>, class </a:t>
            </a:r>
            <a:r>
              <a:rPr lang="ko-KR" altLang="en-US" dirty="0"/>
              <a:t>앞에 </a:t>
            </a:r>
            <a:r>
              <a:rPr lang="en-US" altLang="ko-KR" dirty="0"/>
              <a:t>static </a:t>
            </a:r>
            <a:r>
              <a:rPr lang="ko-KR" altLang="en-US" dirty="0" err="1"/>
              <a:t>안붙여도</a:t>
            </a:r>
            <a:r>
              <a:rPr lang="ko-KR" altLang="en-US" dirty="0"/>
              <a:t> 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상수명은 항상 전체 대문자</a:t>
            </a:r>
            <a:r>
              <a:rPr lang="en-US" altLang="ko-KR" dirty="0"/>
              <a:t>) / </a:t>
            </a:r>
            <a:r>
              <a:rPr lang="ko-KR" altLang="en-US" dirty="0"/>
              <a:t>외부에서 </a:t>
            </a:r>
            <a:r>
              <a:rPr lang="en-US" altLang="ko-KR" dirty="0"/>
              <a:t>static</a:t>
            </a:r>
            <a:r>
              <a:rPr lang="ko-KR" altLang="en-US" dirty="0"/>
              <a:t>으로 선언돼 있지 않은 </a:t>
            </a:r>
            <a:r>
              <a:rPr lang="en-US" altLang="ko-KR" dirty="0"/>
              <a:t>class </a:t>
            </a:r>
            <a:r>
              <a:rPr lang="ko-KR" altLang="en-US" dirty="0"/>
              <a:t>내부의 </a:t>
            </a:r>
            <a:r>
              <a:rPr lang="en-US" altLang="ko-KR" dirty="0"/>
              <a:t>final static </a:t>
            </a:r>
            <a:r>
              <a:rPr lang="ko-KR" altLang="en-US" dirty="0"/>
              <a:t>변수에 </a:t>
            </a:r>
            <a:endParaRPr lang="en-US" altLang="ko-KR" dirty="0"/>
          </a:p>
          <a:p>
            <a:r>
              <a:rPr lang="ko-KR" altLang="en-US" dirty="0"/>
              <a:t>클래스 명으로 접근 가능 </a:t>
            </a:r>
            <a:r>
              <a:rPr lang="en-US" altLang="ko-KR" dirty="0"/>
              <a:t>&gt;&gt; </a:t>
            </a:r>
            <a:r>
              <a:rPr lang="ko-KR" altLang="en-US" dirty="0"/>
              <a:t>예를 들어</a:t>
            </a:r>
            <a:r>
              <a:rPr lang="en-US" altLang="ko-KR" dirty="0"/>
              <a:t>, AAA.SSS &lt;&lt; </a:t>
            </a:r>
            <a:r>
              <a:rPr lang="ko-KR" altLang="en-US" dirty="0"/>
              <a:t>이렇게 </a:t>
            </a:r>
            <a:r>
              <a:rPr lang="en-US" altLang="ko-KR" dirty="0" err="1"/>
              <a:t>stati</a:t>
            </a:r>
            <a:r>
              <a:rPr lang="ko-KR" altLang="en-US" dirty="0"/>
              <a:t>이 선언돼 있지 않은 클래스 </a:t>
            </a:r>
            <a:r>
              <a:rPr lang="en-US" altLang="ko-KR" dirty="0"/>
              <a:t>AAA</a:t>
            </a:r>
            <a:r>
              <a:rPr lang="ko-KR" altLang="en-US" dirty="0"/>
              <a:t>에 접근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114F3-B519-CF6C-9A50-94A74599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10067"/>
            <a:ext cx="7162800" cy="4365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92879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88429" y="2767281"/>
            <a:ext cx="721543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(26:30)</a:t>
            </a:r>
          </a:p>
          <a:p>
            <a:pPr algn="ctr"/>
            <a:r>
              <a:rPr lang="ko-KR" altLang="en-US" sz="4000" b="1" dirty="0"/>
              <a:t>내부클래스 외부에서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640962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7152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클래스를 감싸고 있는 클래스를 인스턴스로 만들어준 다음 </a:t>
            </a:r>
            <a:endParaRPr lang="en-US" altLang="ko-KR" dirty="0"/>
          </a:p>
          <a:p>
            <a:r>
              <a:rPr lang="ko-KR" altLang="en-US" dirty="0" err="1"/>
              <a:t>빨간박스</a:t>
            </a:r>
            <a:r>
              <a:rPr lang="ko-KR" altLang="en-US" dirty="0"/>
              <a:t> 참고</a:t>
            </a:r>
            <a:r>
              <a:rPr lang="en-US" altLang="ko-KR" dirty="0"/>
              <a:t>… </a:t>
            </a:r>
            <a:r>
              <a:rPr lang="ko-KR" altLang="en-US" dirty="0"/>
              <a:t>실습을 </a:t>
            </a:r>
            <a:r>
              <a:rPr lang="ko-KR" altLang="en-US" dirty="0" err="1"/>
              <a:t>안해서</a:t>
            </a:r>
            <a:r>
              <a:rPr lang="ko-KR" altLang="en-US" dirty="0"/>
              <a:t> 말로 설명 힘듦 </a:t>
            </a:r>
            <a:r>
              <a:rPr lang="en-US" altLang="ko-KR" dirty="0"/>
              <a:t>(</a:t>
            </a:r>
            <a:r>
              <a:rPr lang="ko-KR" altLang="en-US" dirty="0" err="1"/>
              <a:t>필요없는</a:t>
            </a:r>
            <a:r>
              <a:rPr lang="ko-KR" altLang="en-US" dirty="0"/>
              <a:t> 내용일듯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000A49-1FE8-D151-426D-8E1FBB98A7E3}"/>
              </a:ext>
            </a:extLst>
          </p:cNvPr>
          <p:cNvGrpSpPr/>
          <p:nvPr/>
        </p:nvGrpSpPr>
        <p:grpSpPr>
          <a:xfrm>
            <a:off x="274320" y="251533"/>
            <a:ext cx="7223762" cy="4175614"/>
            <a:chOff x="274320" y="251533"/>
            <a:chExt cx="7223762" cy="41756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62EAFD-ABF6-FD77-504E-B1657CBC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" y="251533"/>
              <a:ext cx="7223762" cy="417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1E9282-D277-F3AB-680C-2800AE9DA20A}"/>
                </a:ext>
              </a:extLst>
            </p:cNvPr>
            <p:cNvSpPr/>
            <p:nvPr/>
          </p:nvSpPr>
          <p:spPr>
            <a:xfrm>
              <a:off x="2060245" y="1090170"/>
              <a:ext cx="5308295" cy="616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82778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88466" y="2767281"/>
            <a:ext cx="461536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에러의 종류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305965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104B1C-399D-CE85-1610-E55025C1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3" y="214571"/>
            <a:ext cx="8026813" cy="229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A553B-3975-3450-AA0A-2DD1C14C33B1}"/>
              </a:ext>
            </a:extLst>
          </p:cNvPr>
          <p:cNvSpPr txBox="1"/>
          <p:nvPr/>
        </p:nvSpPr>
        <p:spPr>
          <a:xfrm>
            <a:off x="960120" y="3162300"/>
            <a:ext cx="9488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컴파일 에러 </a:t>
            </a:r>
            <a:r>
              <a:rPr lang="en-US" altLang="ko-KR" dirty="0"/>
              <a:t>: </a:t>
            </a:r>
            <a:r>
              <a:rPr lang="ko-KR" altLang="en-US" dirty="0"/>
              <a:t>문법 작성단계에서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런타임 에러 </a:t>
            </a:r>
            <a:r>
              <a:rPr lang="en-US" altLang="ko-KR" dirty="0"/>
              <a:t>: </a:t>
            </a:r>
            <a:r>
              <a:rPr lang="ko-KR" altLang="en-US" dirty="0"/>
              <a:t>클래스파일 실행 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논리적 에러 </a:t>
            </a:r>
            <a:r>
              <a:rPr lang="en-US" altLang="ko-KR" dirty="0"/>
              <a:t>: </a:t>
            </a:r>
            <a:r>
              <a:rPr lang="ko-KR" altLang="en-US" dirty="0"/>
              <a:t>작성 의도와 다르게 동작</a:t>
            </a:r>
            <a:r>
              <a:rPr lang="en-US" altLang="ko-KR" dirty="0"/>
              <a:t> &gt;&gt;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총을 맞으면 죽는 프로그램인데 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/>
              <a:t>총을 맞아도 </a:t>
            </a:r>
            <a:r>
              <a:rPr lang="ko-KR" altLang="en-US" dirty="0" err="1"/>
              <a:t>안죽는다던가</a:t>
            </a:r>
            <a:r>
              <a:rPr lang="ko-KR" altLang="en-US" dirty="0"/>
              <a:t> </a:t>
            </a:r>
            <a:r>
              <a:rPr lang="en-US" altLang="ko-KR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6392358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35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에러와 예외의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68808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4CABE-AC75-0F16-7D3F-39577B10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5" y="285054"/>
            <a:ext cx="8566590" cy="2355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4BE60-933A-8A7D-3E91-A30E841FA76B}"/>
              </a:ext>
            </a:extLst>
          </p:cNvPr>
          <p:cNvSpPr txBox="1"/>
          <p:nvPr/>
        </p:nvSpPr>
        <p:spPr>
          <a:xfrm>
            <a:off x="288705" y="2903220"/>
            <a:ext cx="10960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에러는 개발자가 어떻게 못하는 장애를 만났을 경우 발생하고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예외는 개발자가 예측 가능한 문제를 미연에 방지시키는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예외를 배워야 하는 이유 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만약 데이트를 한다고 하면 </a:t>
            </a:r>
            <a:r>
              <a:rPr lang="en-US" altLang="ko-KR" dirty="0"/>
              <a:t>10</a:t>
            </a:r>
            <a:r>
              <a:rPr lang="ko-KR" altLang="en-US" dirty="0"/>
              <a:t>가지 플랜을 짜듯</a:t>
            </a:r>
            <a:r>
              <a:rPr lang="en-US" altLang="ko-KR" dirty="0"/>
              <a:t>, </a:t>
            </a:r>
            <a:r>
              <a:rPr lang="ko-KR" altLang="en-US" dirty="0"/>
              <a:t>예외도 여러가지 예외 상황이 발생했을 경우를 대비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하여 미리 코드를 </a:t>
            </a:r>
            <a:r>
              <a:rPr lang="ko-KR" altLang="en-US" dirty="0" err="1"/>
              <a:t>짜두면</a:t>
            </a:r>
            <a:r>
              <a:rPr lang="ko-KR" altLang="en-US" dirty="0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28629349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55048" y="2767281"/>
            <a:ext cx="668221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ko-KR" altLang="en-US" sz="4000" b="1" dirty="0"/>
              <a:t>예외의 최고 조상 </a:t>
            </a:r>
            <a:r>
              <a:rPr lang="en-US" altLang="ko-KR" sz="4000" b="1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9933515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91518" y="2767281"/>
            <a:ext cx="460927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en-US" altLang="ko-KR" sz="4000" b="1" dirty="0"/>
              <a:t>try-catch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08725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A743A-69FE-CC8A-63EF-48744722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7" y="366319"/>
            <a:ext cx="4407126" cy="2940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585460" y="800100"/>
            <a:ext cx="5664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 </a:t>
            </a:r>
            <a:r>
              <a:rPr lang="ko-KR" altLang="en-US" dirty="0"/>
              <a:t>실행해서 에러가 발생하면 </a:t>
            </a:r>
            <a:r>
              <a:rPr lang="en-US" altLang="ko-KR" dirty="0"/>
              <a:t>catch</a:t>
            </a:r>
            <a:r>
              <a:rPr lang="ko-KR" altLang="en-US" dirty="0"/>
              <a:t>를 실행하고</a:t>
            </a:r>
            <a:endParaRPr lang="en-US" altLang="ko-KR" dirty="0"/>
          </a:p>
          <a:p>
            <a:r>
              <a:rPr lang="ko-KR" altLang="en-US" dirty="0"/>
              <a:t>에러가 발생하지 않았다면 그냥 </a:t>
            </a:r>
            <a:r>
              <a:rPr lang="en-US" altLang="ko-KR" dirty="0"/>
              <a:t>5</a:t>
            </a:r>
            <a:r>
              <a:rPr lang="ko-KR" altLang="en-US" dirty="0"/>
              <a:t>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</a:t>
            </a:r>
            <a:r>
              <a:rPr lang="ko-KR" altLang="en-US" dirty="0"/>
              <a:t>쪽에 예외가 발생할 것 같은 코드를 넣고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특정 파일의 코드를 실행시킬 경우 </a:t>
            </a:r>
            <a:endParaRPr lang="en-US" altLang="ko-KR" dirty="0"/>
          </a:p>
          <a:p>
            <a:r>
              <a:rPr lang="ko-KR" altLang="en-US" dirty="0"/>
              <a:t>파일이 없을 </a:t>
            </a:r>
            <a:r>
              <a:rPr lang="ko-KR" altLang="en-US" dirty="0" err="1"/>
              <a:t>경우라던가</a:t>
            </a:r>
            <a:r>
              <a:rPr lang="ko-KR" altLang="en-US" dirty="0"/>
              <a:t> </a:t>
            </a:r>
            <a:r>
              <a:rPr lang="en-US" altLang="ko-KR" dirty="0"/>
              <a:t>…) </a:t>
            </a:r>
          </a:p>
          <a:p>
            <a:endParaRPr lang="en-US" altLang="ko-KR" dirty="0"/>
          </a:p>
          <a:p>
            <a:r>
              <a:rPr lang="en-US" altLang="ko-KR" dirty="0"/>
              <a:t>catch</a:t>
            </a:r>
            <a:r>
              <a:rPr lang="ko-KR" altLang="en-US" dirty="0"/>
              <a:t>쪽에다가 </a:t>
            </a:r>
            <a:r>
              <a:rPr lang="en-US" altLang="ko-KR" dirty="0"/>
              <a:t>try</a:t>
            </a:r>
            <a:r>
              <a:rPr lang="ko-KR" altLang="en-US" dirty="0"/>
              <a:t>에서 발생한 예외를 처리할 수 있는</a:t>
            </a:r>
            <a:endParaRPr lang="en-US" altLang="ko-KR" dirty="0"/>
          </a:p>
          <a:p>
            <a:r>
              <a:rPr lang="ko-KR" altLang="en-US" dirty="0"/>
              <a:t>코드를 작성한다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83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595F6C5-BF88-A436-BD78-C7BA4ABCDC28}"/>
              </a:ext>
            </a:extLst>
          </p:cNvPr>
          <p:cNvGrpSpPr/>
          <p:nvPr/>
        </p:nvGrpSpPr>
        <p:grpSpPr>
          <a:xfrm>
            <a:off x="1150399" y="2585544"/>
            <a:ext cx="9465534" cy="1844566"/>
            <a:chOff x="1150399" y="2585544"/>
            <a:chExt cx="9465534" cy="18445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CF3A62-E177-BBFA-E129-2391E353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399" y="2585544"/>
              <a:ext cx="9465534" cy="184456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2AB361-A40F-C067-8153-B8063F7B7313}"/>
                </a:ext>
              </a:extLst>
            </p:cNvPr>
            <p:cNvSpPr/>
            <p:nvPr/>
          </p:nvSpPr>
          <p:spPr>
            <a:xfrm>
              <a:off x="5712373" y="3145220"/>
              <a:ext cx="4117427" cy="536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9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92396" y="2767281"/>
            <a:ext cx="640752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(01:00)</a:t>
            </a:r>
          </a:p>
          <a:p>
            <a:pPr algn="ctr"/>
            <a:r>
              <a:rPr lang="ko-KR" altLang="en-US" sz="4000" b="1" dirty="0"/>
              <a:t>예외 발생시 객체 생성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+ </a:t>
            </a:r>
            <a:r>
              <a:rPr lang="ko-KR" altLang="en-US" sz="4000" b="1" dirty="0"/>
              <a:t>자주 쓰이는 메서드 두개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7973549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10540" y="777240"/>
            <a:ext cx="8502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  </a:t>
            </a:r>
            <a:r>
              <a:rPr lang="en-US" altLang="ko-KR" dirty="0"/>
              <a:t>0/0</a:t>
            </a:r>
            <a:r>
              <a:rPr lang="ko-KR" altLang="en-US" dirty="0"/>
              <a:t>을 해서 예외가 발생했다면 </a:t>
            </a:r>
            <a:r>
              <a:rPr lang="en-US" altLang="ko-KR" dirty="0" err="1"/>
              <a:t>ArithmeticException</a:t>
            </a:r>
            <a:r>
              <a:rPr lang="en-US" altLang="ko-KR" dirty="0"/>
              <a:t> </a:t>
            </a:r>
            <a:r>
              <a:rPr lang="ko-KR" altLang="en-US" dirty="0"/>
              <a:t>객체가 생성되고 </a:t>
            </a:r>
            <a:endParaRPr lang="en-US" altLang="ko-KR" dirty="0"/>
          </a:p>
          <a:p>
            <a:r>
              <a:rPr lang="ko-KR" altLang="en-US" dirty="0"/>
              <a:t>해당 객체 내부에 에러에 대한 설명이 들어있다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그걸 메서드들을 통해서 정보를 </a:t>
            </a:r>
            <a:r>
              <a:rPr lang="ko-KR" altLang="en-US" dirty="0" err="1"/>
              <a:t>뽑아오는것</a:t>
            </a:r>
            <a:endParaRPr lang="en-US" altLang="ko-KR" dirty="0"/>
          </a:p>
          <a:p>
            <a:r>
              <a:rPr lang="en-US" altLang="ko-KR" dirty="0" err="1"/>
              <a:t>ArithmeticException</a:t>
            </a:r>
            <a:r>
              <a:rPr lang="en-US" altLang="ko-KR" dirty="0"/>
              <a:t> a</a:t>
            </a:r>
            <a:r>
              <a:rPr lang="ko-KR" altLang="en-US" dirty="0"/>
              <a:t>객체에서 정보 </a:t>
            </a:r>
            <a:r>
              <a:rPr lang="ko-KR" altLang="en-US" dirty="0" err="1"/>
              <a:t>뽑아오는건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a.getMessage</a:t>
            </a:r>
            <a:r>
              <a:rPr lang="en-US" altLang="ko-KR" dirty="0"/>
              <a:t>( );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65386-5CE6-87D1-D317-C74996A4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828894"/>
            <a:ext cx="7156818" cy="12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5B3277-50F6-E711-24BD-6C120EBA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" y="4394175"/>
            <a:ext cx="3803845" cy="96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91D15-F32F-7034-A246-68C64BCBEF98}"/>
              </a:ext>
            </a:extLst>
          </p:cNvPr>
          <p:cNvSpPr txBox="1"/>
          <p:nvPr/>
        </p:nvSpPr>
        <p:spPr>
          <a:xfrm>
            <a:off x="868680" y="5859780"/>
            <a:ext cx="43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printStackTrace</a:t>
            </a:r>
            <a:r>
              <a:rPr lang="en-US" altLang="ko-KR" dirty="0"/>
              <a:t>( ) </a:t>
            </a:r>
            <a:r>
              <a:rPr lang="ko-KR" altLang="en-US" dirty="0"/>
              <a:t>쓰면 위 사진같이 나옴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04712D-2AFD-0286-DBB7-F2E948F9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5" y="4394175"/>
            <a:ext cx="4699242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6598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921" y="2767281"/>
            <a:ext cx="670247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 err="1"/>
              <a:t>멀티캐치블럭이라고</a:t>
            </a:r>
            <a:r>
              <a:rPr lang="ko-KR" altLang="en-US" sz="4000" b="1" dirty="0"/>
              <a:t> 있는데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나중에 궁금하면 보기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329636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0147C6-B969-2502-F8AC-79508F28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9" y="789705"/>
            <a:ext cx="7906156" cy="1974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160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324" y="2767281"/>
            <a:ext cx="41376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예외 발생시키기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824732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C25197-84D2-FE11-5239-97EE98A8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851713"/>
            <a:ext cx="6985359" cy="2800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899160" y="617220"/>
            <a:ext cx="9268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발생하면 자동으로 객체가 생성되고 해당 객체에 에러 메시지가 담긴다고 했지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그럼 개발자가 직접 에러 객체를 생성하고</a:t>
            </a:r>
            <a:r>
              <a:rPr lang="en-US" altLang="ko-KR" dirty="0"/>
              <a:t>, </a:t>
            </a:r>
            <a:r>
              <a:rPr lang="ko-KR" altLang="en-US" dirty="0"/>
              <a:t>거기에다가 메시지를 넣어</a:t>
            </a:r>
            <a:endParaRPr lang="en-US" altLang="ko-KR" dirty="0"/>
          </a:p>
          <a:p>
            <a:r>
              <a:rPr lang="ko-KR" altLang="en-US" dirty="0"/>
              <a:t>그리고 그 메시지를 던진다는 의미에서 </a:t>
            </a:r>
            <a:r>
              <a:rPr lang="en-US" altLang="ko-KR" dirty="0"/>
              <a:t>throw e; </a:t>
            </a:r>
            <a:r>
              <a:rPr lang="ko-KR" altLang="en-US" dirty="0"/>
              <a:t>를 써주어야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 사용은 다음 페이지에서 </a:t>
            </a:r>
          </a:p>
        </p:txBody>
      </p:sp>
    </p:spTree>
    <p:extLst>
      <p:ext uri="{BB962C8B-B14F-4D97-AF65-F5344CB8AC3E}">
        <p14:creationId xmlns:p14="http://schemas.microsoft.com/office/powerpoint/2010/main" val="13558739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71974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Exception</a:t>
            </a:r>
            <a:r>
              <a:rPr lang="ko-KR" altLang="en-US" dirty="0"/>
              <a:t> 객체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메시지 담고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throw e; </a:t>
            </a:r>
            <a:r>
              <a:rPr lang="ko-KR" altLang="en-US" dirty="0"/>
              <a:t>를 사용하여 에러를 발생시킴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를 사용해서 에러 수비를 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syso</a:t>
            </a:r>
            <a:r>
              <a:rPr lang="ko-KR" altLang="en-US" dirty="0"/>
              <a:t>까지 출력됨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//throw new Exception &lt;&lt; </a:t>
            </a:r>
            <a:r>
              <a:rPr lang="ko-KR" altLang="en-US" dirty="0"/>
              <a:t>이거 하나로 </a:t>
            </a:r>
            <a:r>
              <a:rPr lang="en-US" altLang="ko-KR" dirty="0"/>
              <a:t>(1/2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대체 가능 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889B4D-07AF-2C10-E170-36926F40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4" y="2784383"/>
            <a:ext cx="8001411" cy="357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486E2-5DB6-1B51-377E-688BEABA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12" y="2371546"/>
            <a:ext cx="398165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60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16008" y="2767281"/>
            <a:ext cx="95603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</a:t>
            </a:r>
            <a:r>
              <a:rPr lang="ko-KR" altLang="en-US" sz="4000" b="1" dirty="0" err="1"/>
              <a:t>써야하는</a:t>
            </a:r>
            <a:r>
              <a:rPr lang="ko-KR" altLang="en-US" sz="4000" b="1" dirty="0"/>
              <a:t> 경우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예외처리 </a:t>
            </a:r>
            <a:r>
              <a:rPr lang="en-US" altLang="ko-KR" sz="4000" b="1" dirty="0"/>
              <a:t>try-catch</a:t>
            </a:r>
            <a:r>
              <a:rPr lang="ko-KR" altLang="en-US" sz="4000" b="1" dirty="0"/>
              <a:t>가 필수인 객체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60673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762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checked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 </a:t>
            </a:r>
            <a:r>
              <a:rPr lang="ko-KR" altLang="en-US" dirty="0"/>
              <a:t>필수 </a:t>
            </a:r>
            <a:r>
              <a:rPr lang="en-US" altLang="ko-KR" dirty="0"/>
              <a:t>&lt;&lt; </a:t>
            </a:r>
            <a:r>
              <a:rPr lang="ko-KR" altLang="en-US" dirty="0"/>
              <a:t>대표적으로 </a:t>
            </a:r>
            <a:r>
              <a:rPr lang="en-US" altLang="ko-KR" dirty="0"/>
              <a:t>Exception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객체의 자식 객체들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unchecke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선택 </a:t>
            </a:r>
            <a:r>
              <a:rPr lang="en-US" altLang="ko-KR" dirty="0"/>
              <a:t>&lt;&lt; </a:t>
            </a:r>
            <a:r>
              <a:rPr lang="ko-KR" altLang="en-US" dirty="0"/>
              <a:t>실행하면 에러는 나지만</a:t>
            </a:r>
            <a:r>
              <a:rPr lang="en-US" altLang="ko-KR" dirty="0"/>
              <a:t>, throws Exception </a:t>
            </a:r>
            <a:r>
              <a:rPr lang="ko-KR" altLang="en-US" dirty="0"/>
              <a:t>처리가 필수는 아님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대표적으로 </a:t>
            </a:r>
            <a:r>
              <a:rPr lang="en-US" altLang="ko-KR" dirty="0" err="1"/>
              <a:t>RuntimeException</a:t>
            </a:r>
            <a:r>
              <a:rPr lang="en-US" altLang="ko-KR" dirty="0"/>
              <a:t>();</a:t>
            </a:r>
            <a:r>
              <a:rPr lang="ko-KR" altLang="en-US" dirty="0"/>
              <a:t>의 자손 객체들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C23ED-D42F-3B71-9F6C-49BAB019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1" y="4792303"/>
            <a:ext cx="8706297" cy="1632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47418-5CBA-D4DF-E75B-8FBBDE75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0" y="1464827"/>
            <a:ext cx="6096002" cy="3261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2526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968962" y="2767281"/>
            <a:ext cx="102544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사용 </a:t>
            </a:r>
            <a:r>
              <a:rPr lang="ko-KR" altLang="en-US" sz="4000" b="1" dirty="0" err="1"/>
              <a:t>안하는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30837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53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(02:20)</a:t>
            </a:r>
          </a:p>
          <a:p>
            <a:pPr algn="ctr"/>
            <a:r>
              <a:rPr lang="ko-KR" altLang="en-US" sz="4000" b="1" dirty="0"/>
              <a:t>이클립스 다운로드 </a:t>
            </a:r>
            <a:r>
              <a:rPr lang="ko-KR" altLang="en-US" sz="4000" b="1" dirty="0" err="1"/>
              <a:t>받을경우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어느 나라에서 다운받는지 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1522702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8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NullPointException</a:t>
            </a:r>
            <a:r>
              <a:rPr lang="en-US" altLang="ko-KR" dirty="0"/>
              <a:t> &gt;&gt; </a:t>
            </a:r>
            <a:r>
              <a:rPr lang="ko-KR" altLang="en-US" dirty="0"/>
              <a:t>이거 배열에 </a:t>
            </a:r>
            <a:r>
              <a:rPr lang="en-US" altLang="ko-KR" dirty="0"/>
              <a:t>null</a:t>
            </a:r>
            <a:r>
              <a:rPr lang="ko-KR" altLang="en-US" dirty="0"/>
              <a:t>값이 있으면 발생하는 에러인데 </a:t>
            </a:r>
            <a:endParaRPr lang="en-US" altLang="ko-KR" dirty="0"/>
          </a:p>
          <a:p>
            <a:r>
              <a:rPr lang="en-US" altLang="ko-KR" dirty="0" err="1"/>
              <a:t>RuntimeException</a:t>
            </a:r>
            <a:r>
              <a:rPr lang="ko-KR" altLang="en-US" dirty="0"/>
              <a:t>객체의 자손이다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 err="1"/>
              <a:t>RuntimeException</a:t>
            </a:r>
            <a:r>
              <a:rPr lang="ko-KR" altLang="en-US" dirty="0"/>
              <a:t>객체를 사용할 때마다 </a:t>
            </a:r>
            <a:r>
              <a:rPr lang="en-US" altLang="ko-KR" dirty="0"/>
              <a:t>throws Exception</a:t>
            </a:r>
            <a:r>
              <a:rPr lang="ko-KR" altLang="en-US" dirty="0"/>
              <a:t>을 해야 한다면 </a:t>
            </a:r>
            <a:endParaRPr lang="en-US" altLang="ko-KR" dirty="0"/>
          </a:p>
          <a:p>
            <a:r>
              <a:rPr lang="ko-KR" altLang="en-US" dirty="0"/>
              <a:t>배열을 사용할 때 </a:t>
            </a:r>
            <a:r>
              <a:rPr lang="en-US" altLang="ko-KR" dirty="0"/>
              <a:t>Null</a:t>
            </a:r>
            <a:r>
              <a:rPr lang="ko-KR" altLang="en-US" dirty="0"/>
              <a:t>값이 있을 수도 있으니 </a:t>
            </a:r>
            <a:endParaRPr lang="en-US" altLang="ko-KR" dirty="0"/>
          </a:p>
          <a:p>
            <a:r>
              <a:rPr lang="ko-KR" altLang="en-US" dirty="0"/>
              <a:t>항상 </a:t>
            </a:r>
            <a:r>
              <a:rPr lang="en-US" altLang="ko-KR" dirty="0"/>
              <a:t>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</a:t>
            </a:r>
            <a:r>
              <a:rPr lang="ko-KR" altLang="en-US" dirty="0"/>
              <a:t>문을 작성 해줘야 함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94331-E8E4-ACBF-311D-55DF34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4635"/>
            <a:ext cx="7431592" cy="4309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90931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19044" y="2767281"/>
            <a:ext cx="61542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예외 처리하는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941580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22454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try-catch (</a:t>
            </a:r>
            <a:r>
              <a:rPr lang="ko-KR" altLang="en-US" dirty="0"/>
              <a:t>직접 처리하기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throws Exception (</a:t>
            </a:r>
            <a:r>
              <a:rPr lang="ko-KR" altLang="en-US" dirty="0"/>
              <a:t>예외 떠넘기기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은폐 </a:t>
            </a:r>
            <a:r>
              <a:rPr lang="en-US" altLang="ko-KR" dirty="0"/>
              <a:t>(</a:t>
            </a:r>
            <a:r>
              <a:rPr lang="ko-KR" altLang="en-US" dirty="0"/>
              <a:t>감추기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은폐는 </a:t>
            </a:r>
            <a:r>
              <a:rPr lang="en-US" altLang="ko-KR" dirty="0"/>
              <a:t>try-catch</a:t>
            </a:r>
            <a:r>
              <a:rPr lang="ko-KR" altLang="en-US" dirty="0"/>
              <a:t>를 사용하는데 </a:t>
            </a:r>
            <a:r>
              <a:rPr lang="en-US" altLang="ko-KR" dirty="0"/>
              <a:t>catch</a:t>
            </a:r>
            <a:r>
              <a:rPr lang="ko-KR" altLang="en-US" dirty="0"/>
              <a:t>부분에 아무런 코드도 작성하지 않는 것</a:t>
            </a:r>
            <a:endParaRPr lang="en-US" altLang="ko-KR" dirty="0"/>
          </a:p>
          <a:p>
            <a:r>
              <a:rPr lang="ko-KR" altLang="en-US" dirty="0"/>
              <a:t>이러면 에러는 </a:t>
            </a:r>
            <a:r>
              <a:rPr lang="ko-KR" altLang="en-US" dirty="0" err="1"/>
              <a:t>안나는데</a:t>
            </a:r>
            <a:r>
              <a:rPr lang="ko-KR" altLang="en-US" dirty="0"/>
              <a:t> 콘솔에도 아무것도 </a:t>
            </a:r>
            <a:r>
              <a:rPr lang="ko-KR" altLang="en-US" dirty="0" err="1"/>
              <a:t>안찍힘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 처리하려고 </a:t>
            </a:r>
            <a:r>
              <a:rPr lang="en-US" altLang="ko-KR" dirty="0"/>
              <a:t>catch</a:t>
            </a:r>
            <a:r>
              <a:rPr lang="ko-KR" altLang="en-US" dirty="0"/>
              <a:t>에 갔는데 아무것도 없으니까  </a:t>
            </a:r>
            <a:r>
              <a:rPr lang="en-US" altLang="ko-KR" dirty="0"/>
              <a:t>&lt;&lt; </a:t>
            </a:r>
            <a:r>
              <a:rPr lang="ko-KR" altLang="en-US" dirty="0"/>
              <a:t>이건 웬만하면 쓰지 않기</a:t>
            </a:r>
            <a:endParaRPr lang="en-US" altLang="ko-KR" dirty="0"/>
          </a:p>
          <a:p>
            <a:r>
              <a:rPr lang="ko-KR" altLang="en-US" dirty="0"/>
              <a:t>그런데 쓰는 경우도 있는데 엄청나게 많은 데이터를 집어넣을 경우</a:t>
            </a:r>
            <a:r>
              <a:rPr lang="en-US" altLang="ko-KR" dirty="0"/>
              <a:t>, 1</a:t>
            </a:r>
            <a:r>
              <a:rPr lang="ko-KR" altLang="en-US" dirty="0" err="1"/>
              <a:t>억개를</a:t>
            </a:r>
            <a:r>
              <a:rPr lang="ko-KR" altLang="en-US" dirty="0"/>
              <a:t> 넣는다 쳤을 때</a:t>
            </a:r>
            <a:endParaRPr lang="en-US" altLang="ko-KR" dirty="0"/>
          </a:p>
          <a:p>
            <a:r>
              <a:rPr lang="ko-KR" altLang="en-US" dirty="0"/>
              <a:t>한 두개의 데이터 때문에 작업이 중지되면 안되니까 그런 소소한 데이터들은 넣지 않고</a:t>
            </a:r>
            <a:r>
              <a:rPr lang="en-US" altLang="ko-KR" dirty="0"/>
              <a:t>, </a:t>
            </a:r>
            <a:r>
              <a:rPr lang="ko-KR" altLang="en-US" dirty="0"/>
              <a:t>그대로 진행하겠다</a:t>
            </a:r>
            <a:endParaRPr lang="en-US" altLang="ko-KR" dirty="0"/>
          </a:p>
          <a:p>
            <a:r>
              <a:rPr lang="ko-KR" altLang="en-US" dirty="0"/>
              <a:t>할 경우에 사용함 </a:t>
            </a:r>
            <a:r>
              <a:rPr lang="en-US" altLang="ko-KR" dirty="0"/>
              <a:t>/ </a:t>
            </a:r>
            <a:r>
              <a:rPr lang="ko-KR" altLang="en-US" dirty="0"/>
              <a:t>사용 방법은 아래와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에러 발생 가능성 있는 코드 작성</a:t>
            </a:r>
            <a:endParaRPr lang="en-US" altLang="ko-KR" dirty="0"/>
          </a:p>
          <a:p>
            <a:r>
              <a:rPr lang="en-US" altLang="ko-KR" dirty="0"/>
              <a:t>} catch{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아무것도 작성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1FD95-4BF6-93E0-0797-C1979A53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15" y="4537034"/>
            <a:ext cx="7398130" cy="159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91054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00846" y="2767281"/>
            <a:ext cx="51906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throw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5660935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76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에러를 발생시킬 때에는 </a:t>
            </a:r>
            <a:r>
              <a:rPr lang="en-US" altLang="ko-KR" dirty="0"/>
              <a:t>throw </a:t>
            </a:r>
          </a:p>
          <a:p>
            <a:r>
              <a:rPr lang="ko-KR" altLang="en-US" dirty="0"/>
              <a:t>에러를 </a:t>
            </a:r>
            <a:r>
              <a:rPr lang="ko-KR" altLang="en-US" dirty="0" err="1"/>
              <a:t>다른곳에</a:t>
            </a:r>
            <a:r>
              <a:rPr lang="ko-KR" altLang="en-US" dirty="0"/>
              <a:t> 던질 때에는 </a:t>
            </a:r>
            <a:r>
              <a:rPr lang="en-US" altLang="ko-KR" dirty="0"/>
              <a:t>throws </a:t>
            </a:r>
          </a:p>
          <a:p>
            <a:endParaRPr lang="en-US" altLang="ko-KR" dirty="0"/>
          </a:p>
          <a:p>
            <a:r>
              <a:rPr lang="en-US" altLang="ko-KR" dirty="0"/>
              <a:t>throw new </a:t>
            </a:r>
            <a:r>
              <a:rPr lang="en-US" altLang="ko-KR" dirty="0" err="1"/>
              <a:t>RuntimeException</a:t>
            </a:r>
            <a:r>
              <a:rPr lang="en-US" altLang="ko-KR" dirty="0"/>
              <a:t>( ) &gt;&gt; </a:t>
            </a:r>
            <a:r>
              <a:rPr lang="ko-KR" altLang="en-US" dirty="0"/>
              <a:t>이건 </a:t>
            </a:r>
            <a:r>
              <a:rPr lang="en-US" altLang="ko-KR" dirty="0" err="1"/>
              <a:t>RuntimeException</a:t>
            </a:r>
            <a:r>
              <a:rPr lang="en-US" altLang="ko-KR" dirty="0"/>
              <a:t> </a:t>
            </a:r>
            <a:r>
              <a:rPr lang="ko-KR" altLang="en-US" dirty="0"/>
              <a:t>예외 발생시키는 거고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method() throws Exception &gt;&gt; </a:t>
            </a:r>
            <a:r>
              <a:rPr lang="ko-KR" altLang="en-US" dirty="0"/>
              <a:t>이건 예외를 넘기겠다는 뜻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EEB10-EC60-CC80-9657-61E24E8A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4" y="4430986"/>
            <a:ext cx="7633092" cy="171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8911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53139" y="2767281"/>
            <a:ext cx="64860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선언규칙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297847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3305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선언부</a:t>
            </a:r>
            <a:r>
              <a:rPr lang="ko-KR" altLang="en-US" dirty="0"/>
              <a:t> 일치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접근제어자 좁게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조상보다 많은 예외 선언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A951C-A277-8EF8-86D3-DFB5F8CD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0" y="3853771"/>
            <a:ext cx="3295819" cy="1695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1279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63076" y="2767281"/>
            <a:ext cx="88662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throws Exception</a:t>
            </a:r>
            <a:r>
              <a:rPr lang="ko-KR" altLang="en-US" sz="4000" b="1" dirty="0"/>
              <a:t>은 엄연한 예외처리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577109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99851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try-catch</a:t>
            </a:r>
            <a:r>
              <a:rPr lang="ko-KR" altLang="en-US" dirty="0"/>
              <a:t>로 굳이 예외작성 </a:t>
            </a:r>
            <a:r>
              <a:rPr lang="ko-KR" altLang="en-US" dirty="0" err="1"/>
              <a:t>안해도</a:t>
            </a:r>
            <a:r>
              <a:rPr lang="ko-KR" altLang="en-US" dirty="0"/>
              <a:t> 된다</a:t>
            </a:r>
            <a:endParaRPr lang="en-US" altLang="ko-KR" dirty="0"/>
          </a:p>
          <a:p>
            <a:r>
              <a:rPr lang="ko-KR" altLang="en-US" dirty="0"/>
              <a:t>클래스나 메서드 옆에 </a:t>
            </a:r>
            <a:r>
              <a:rPr lang="en-US" altLang="ko-KR" dirty="0"/>
              <a:t>throws Exception &gt;&gt;</a:t>
            </a:r>
            <a:r>
              <a:rPr lang="ko-KR" altLang="en-US" dirty="0"/>
              <a:t>이거 적어주면 예외처리를 한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예외를 넘기고 </a:t>
            </a:r>
            <a:r>
              <a:rPr lang="ko-KR" altLang="en-US" dirty="0" err="1"/>
              <a:t>넘기고</a:t>
            </a:r>
            <a:r>
              <a:rPr lang="ko-KR" altLang="en-US" dirty="0"/>
              <a:t> 끝까지 넘기기만 했을 경우</a:t>
            </a:r>
            <a:r>
              <a:rPr lang="en-US" altLang="ko-KR" dirty="0"/>
              <a:t>, Exception</a:t>
            </a:r>
            <a:r>
              <a:rPr lang="ko-KR" altLang="en-US" dirty="0"/>
              <a:t>객체가 예외를 처리하게 된다</a:t>
            </a:r>
            <a:endParaRPr lang="en-US" altLang="ko-KR" dirty="0"/>
          </a:p>
          <a:p>
            <a:r>
              <a:rPr lang="ko-KR" altLang="en-US" dirty="0"/>
              <a:t>어떻게 </a:t>
            </a:r>
            <a:r>
              <a:rPr lang="ko-KR" altLang="en-US" dirty="0" err="1"/>
              <a:t>처리하냐면</a:t>
            </a:r>
            <a:r>
              <a:rPr lang="en-US" altLang="ko-KR" dirty="0"/>
              <a:t>, </a:t>
            </a:r>
            <a:r>
              <a:rPr lang="ko-KR" altLang="en-US" dirty="0"/>
              <a:t>콘솔에 로그를 찍어주고 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주로 보던 에러 로그들 다 </a:t>
            </a:r>
            <a:r>
              <a:rPr lang="en-US" altLang="ko-KR" dirty="0"/>
              <a:t>Exception</a:t>
            </a:r>
            <a:r>
              <a:rPr lang="ko-KR" altLang="en-US" dirty="0"/>
              <a:t>이 </a:t>
            </a:r>
            <a:r>
              <a:rPr lang="ko-KR" altLang="en-US" dirty="0" err="1"/>
              <a:t>처리해준것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계속 </a:t>
            </a:r>
            <a:r>
              <a:rPr lang="en-US" altLang="ko-KR" dirty="0"/>
              <a:t>throws Exception</a:t>
            </a:r>
            <a:r>
              <a:rPr lang="ko-KR" altLang="en-US" dirty="0"/>
              <a:t>하면 에러가 </a:t>
            </a:r>
            <a:r>
              <a:rPr lang="ko-KR" altLang="en-US" dirty="0" err="1"/>
              <a:t>처리된건</a:t>
            </a:r>
            <a:r>
              <a:rPr lang="ko-KR" altLang="en-US" dirty="0"/>
              <a:t> 아니지만 어쨌든 실행은 된다 </a:t>
            </a:r>
            <a:endParaRPr lang="en-US" altLang="ko-KR" dirty="0"/>
          </a:p>
          <a:p>
            <a:r>
              <a:rPr lang="ko-KR" altLang="en-US" dirty="0"/>
              <a:t>그저 </a:t>
            </a:r>
            <a:r>
              <a:rPr lang="ko-KR" altLang="en-US" dirty="0" err="1"/>
              <a:t>폭탄돌리기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50786-320C-63F9-7C8F-CE0C6CF3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2955156"/>
            <a:ext cx="5364482" cy="3587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32982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66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(19:00)</a:t>
            </a:r>
          </a:p>
          <a:p>
            <a:pPr algn="ctr"/>
            <a:r>
              <a:rPr lang="ko-KR" altLang="en-US" sz="4000" b="1" dirty="0"/>
              <a:t>예외처리 실습 예제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625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8E8E4D-5FBD-2EF4-6B6F-5F4CD5F5C295}"/>
              </a:ext>
            </a:extLst>
          </p:cNvPr>
          <p:cNvGrpSpPr/>
          <p:nvPr/>
        </p:nvGrpSpPr>
        <p:grpSpPr>
          <a:xfrm>
            <a:off x="399504" y="1025042"/>
            <a:ext cx="4203916" cy="1733639"/>
            <a:chOff x="399504" y="1025042"/>
            <a:chExt cx="4203916" cy="17336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12ADE1-0A95-631D-4FB5-5432B662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04" y="1025042"/>
              <a:ext cx="4203916" cy="1733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CEE129-BC2D-A13F-4546-5B3F55872F4F}"/>
                </a:ext>
              </a:extLst>
            </p:cNvPr>
            <p:cNvSpPr/>
            <p:nvPr/>
          </p:nvSpPr>
          <p:spPr>
            <a:xfrm>
              <a:off x="1605455" y="1789385"/>
              <a:ext cx="515007" cy="252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96EA24-9304-A97C-6396-C333B3A72FB2}"/>
              </a:ext>
            </a:extLst>
          </p:cNvPr>
          <p:cNvSpPr txBox="1"/>
          <p:nvPr/>
        </p:nvSpPr>
        <p:spPr>
          <a:xfrm>
            <a:off x="536028" y="3168869"/>
            <a:ext cx="5984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저건 대만 서버에서 다운받겠다는 뜻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Another Mirror </a:t>
            </a:r>
            <a:r>
              <a:rPr lang="ko-KR" altLang="en-US" dirty="0"/>
              <a:t>누르면 국가 선택 가능함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 서버로 다운로드하면 속도가 빠르다는 장점이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DF2D60-4AE1-4E24-0EC3-594EDF766816}"/>
              </a:ext>
            </a:extLst>
          </p:cNvPr>
          <p:cNvGrpSpPr/>
          <p:nvPr/>
        </p:nvGrpSpPr>
        <p:grpSpPr>
          <a:xfrm>
            <a:off x="6096000" y="491713"/>
            <a:ext cx="5454930" cy="3225966"/>
            <a:chOff x="6096000" y="491713"/>
            <a:chExt cx="5454930" cy="32259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BECB08-EEE5-C7A7-D14B-36BE775A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91713"/>
              <a:ext cx="5454930" cy="3225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E586CD-D233-24C2-491A-F1681B7650CE}"/>
                </a:ext>
              </a:extLst>
            </p:cNvPr>
            <p:cNvSpPr/>
            <p:nvPr/>
          </p:nvSpPr>
          <p:spPr>
            <a:xfrm>
              <a:off x="7664668" y="2041634"/>
              <a:ext cx="2709042" cy="512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415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 보기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65EC2-BB6E-65E7-C09F-2954B32C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7" y="929499"/>
            <a:ext cx="9055565" cy="5486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1124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677876" y="2767281"/>
            <a:ext cx="1083662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(28:30)</a:t>
            </a:r>
          </a:p>
          <a:p>
            <a:pPr algn="ctr"/>
            <a:r>
              <a:rPr lang="ko-KR" altLang="en-US" sz="4000" b="1" dirty="0"/>
              <a:t>예외 발생여부와 관계없이 실행돼야 하는 코드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finally</a:t>
            </a:r>
            <a:r>
              <a:rPr lang="ko-KR" altLang="en-US" sz="4000" b="1" dirty="0" err="1"/>
              <a:t>블럭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697493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0043160" y="50466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74364-BDF8-156A-2203-DAB93A79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1" y="465896"/>
            <a:ext cx="8299877" cy="3778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3383A2-B3FD-ABA9-A63A-DE1FA3D9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1" y="4326894"/>
            <a:ext cx="9138120" cy="217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85056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2217420" y="802303"/>
            <a:ext cx="7122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처리되든</a:t>
            </a:r>
            <a:r>
              <a:rPr lang="en-US" altLang="ko-KR" dirty="0"/>
              <a:t>, </a:t>
            </a:r>
            <a:r>
              <a:rPr lang="ko-KR" altLang="en-US" dirty="0"/>
              <a:t>처리 안되든 무조건 실행돼야 하는 코드를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 위 사진의 예외</a:t>
            </a:r>
            <a:r>
              <a:rPr lang="en-US" altLang="ko-KR" dirty="0"/>
              <a:t>&gt;&gt; </a:t>
            </a:r>
            <a:r>
              <a:rPr lang="ko-KR" altLang="en-US" dirty="0"/>
              <a:t>임시파일 </a:t>
            </a:r>
            <a:r>
              <a:rPr lang="ko-KR" altLang="en-US" dirty="0" err="1"/>
              <a:t>삭제같은</a:t>
            </a:r>
            <a:r>
              <a:rPr lang="ko-KR" altLang="en-US" dirty="0"/>
              <a:t> 경우 </a:t>
            </a:r>
            <a:endParaRPr lang="en-US" altLang="ko-KR" dirty="0"/>
          </a:p>
          <a:p>
            <a:r>
              <a:rPr lang="ko-KR" altLang="en-US" dirty="0"/>
              <a:t>에러가 발생하든 </a:t>
            </a:r>
            <a:r>
              <a:rPr lang="ko-KR" altLang="en-US" dirty="0" err="1"/>
              <a:t>안하든</a:t>
            </a:r>
            <a:r>
              <a:rPr lang="ko-KR" altLang="en-US" dirty="0"/>
              <a:t> 무조건 임시파일을 삭제해야 하기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finally </a:t>
            </a:r>
            <a:r>
              <a:rPr lang="ko-KR" altLang="en-US" dirty="0"/>
              <a:t>블록을 만들어서 거기에다가 임시파일 삭제를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중복코드를 제거할 수 있다</a:t>
            </a:r>
            <a:r>
              <a:rPr lang="en-US" altLang="ko-KR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805475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6227" y="2767281"/>
            <a:ext cx="1003992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(03:30)</a:t>
            </a:r>
          </a:p>
          <a:p>
            <a:pPr algn="ctr"/>
            <a:r>
              <a:rPr lang="en-US" altLang="ko-KR" sz="4000" b="1" dirty="0"/>
              <a:t>equals() 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오버라이딩하면</a:t>
            </a:r>
            <a:r>
              <a:rPr lang="ko-KR" altLang="en-US" sz="4000" b="1" dirty="0"/>
              <a:t>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()</a:t>
            </a:r>
            <a:r>
              <a:rPr lang="ko-KR" altLang="en-US" sz="4000" b="1" dirty="0"/>
              <a:t>도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해야하는</a:t>
            </a:r>
            <a:r>
              <a:rPr lang="ko-KR" altLang="en-US" sz="4000" b="1" dirty="0"/>
              <a:t> 이유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77192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10137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메서드는 모두 객체의 주소를 반환하는 메서드이다 </a:t>
            </a:r>
            <a:endParaRPr lang="en-US" altLang="ko-KR" dirty="0"/>
          </a:p>
          <a:p>
            <a:r>
              <a:rPr lang="en-US" altLang="ko-KR" dirty="0"/>
              <a:t>str1.equals(str2) &lt;&lt; </a:t>
            </a:r>
            <a:r>
              <a:rPr lang="ko-KR" altLang="en-US" dirty="0"/>
              <a:t>이게 </a:t>
            </a:r>
            <a:r>
              <a:rPr lang="en-US" altLang="ko-KR" dirty="0"/>
              <a:t>true</a:t>
            </a:r>
            <a:r>
              <a:rPr lang="ko-KR" altLang="en-US" dirty="0"/>
              <a:t>일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str1.hashCode( ) </a:t>
            </a:r>
            <a:r>
              <a:rPr lang="ko-KR" altLang="en-US" dirty="0"/>
              <a:t>와 </a:t>
            </a:r>
            <a:r>
              <a:rPr lang="en-US" altLang="ko-KR" dirty="0"/>
              <a:t>str2.hashCode( )</a:t>
            </a:r>
            <a:r>
              <a:rPr lang="ko-KR" altLang="en-US" dirty="0"/>
              <a:t>의 값은 같아야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161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55825" y="2767281"/>
            <a:ext cx="1068074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&gt; equals()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 &gt;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742548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89979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잘 </a:t>
            </a:r>
            <a:r>
              <a:rPr lang="ko-KR" altLang="en-US" dirty="0" err="1"/>
              <a:t>모르겠으면</a:t>
            </a:r>
            <a:r>
              <a:rPr lang="ko-KR" altLang="en-US" dirty="0"/>
              <a:t> 나중에 보기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할 일이 생기면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</a:t>
            </a:r>
            <a:r>
              <a:rPr lang="ko-KR" altLang="en-US" dirty="0" err="1"/>
              <a:t>주소값</a:t>
            </a:r>
            <a:r>
              <a:rPr lang="ko-KR" altLang="en-US" dirty="0"/>
              <a:t> 변경이 들어가기 때문에 변경해주는 것 같은데</a:t>
            </a:r>
            <a:endParaRPr lang="en-US" altLang="ko-KR" dirty="0"/>
          </a:p>
          <a:p>
            <a:r>
              <a:rPr lang="ko-KR" altLang="en-US" dirty="0" err="1"/>
              <a:t>자세한건</a:t>
            </a:r>
            <a:r>
              <a:rPr lang="ko-KR" altLang="en-US" dirty="0"/>
              <a:t> 한번 더 보고 확인하기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 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 dirty="0" err="1"/>
              <a:t>나올경우</a:t>
            </a:r>
            <a:r>
              <a:rPr lang="ko-KR" altLang="en-US" dirty="0"/>
              <a:t> </a:t>
            </a:r>
            <a:r>
              <a:rPr lang="en-US" altLang="ko-KR" dirty="0" err="1"/>
              <a:t>hashCOde</a:t>
            </a:r>
            <a:r>
              <a:rPr lang="en-US" altLang="ko-KR" dirty="0"/>
              <a:t>( ) </a:t>
            </a:r>
            <a:r>
              <a:rPr lang="ko-KR" altLang="en-US" dirty="0"/>
              <a:t>를 찍었을 때 </a:t>
            </a:r>
            <a:r>
              <a:rPr lang="ko-KR" altLang="en-US" dirty="0" err="1"/>
              <a:t>주소값이</a:t>
            </a:r>
            <a:r>
              <a:rPr lang="ko-KR" altLang="en-US" dirty="0"/>
              <a:t> 동일하게 나와야 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42220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2646" y="2767281"/>
            <a:ext cx="74671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equals()</a:t>
            </a:r>
            <a:r>
              <a:rPr lang="ko-KR" altLang="en-US" sz="4000" b="1" dirty="0"/>
              <a:t>는 어떤 것을 기준으로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true/false</a:t>
            </a:r>
            <a:r>
              <a:rPr lang="ko-KR" altLang="en-US" sz="4000" b="1" dirty="0"/>
              <a:t>를 반환할까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561839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2F20BC-8A0F-E830-FF23-7843813C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056550"/>
            <a:ext cx="5509737" cy="353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45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36838" y="2767281"/>
            <a:ext cx="37183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(08:30)</a:t>
            </a:r>
          </a:p>
          <a:p>
            <a:pPr algn="ctr"/>
            <a:r>
              <a:rPr lang="en-US" altLang="ko-KR" sz="4000" b="1" dirty="0"/>
              <a:t>perspective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0798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30384" y="2767281"/>
            <a:ext cx="833164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(06:30)</a:t>
            </a:r>
          </a:p>
          <a:p>
            <a:pPr algn="ctr"/>
            <a:r>
              <a:rPr lang="en-US" altLang="ko-KR" sz="4000" b="1" dirty="0"/>
              <a:t>String a = “1”</a:t>
            </a:r>
            <a:r>
              <a:rPr lang="ko-KR" altLang="en-US" sz="4000" b="1" dirty="0"/>
              <a:t>과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String a = new String(“1”)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057706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3417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1577" y="2767281"/>
            <a:ext cx="664925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(08:50)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“</a:t>
            </a:r>
            <a:r>
              <a:rPr lang="en-US" altLang="ko-KR" sz="4000" b="1" dirty="0" err="1"/>
              <a:t>a”.equals</a:t>
            </a:r>
            <a:r>
              <a:rPr lang="en-US" altLang="ko-KR" sz="4000" b="1" dirty="0"/>
              <a:t>( ); 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325483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463040" y="3313487"/>
            <a:ext cx="360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==</a:t>
            </a:r>
            <a:r>
              <a:rPr lang="ko-KR" altLang="en-US" dirty="0"/>
              <a:t>는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비교하고 </a:t>
            </a:r>
            <a:endParaRPr lang="en-US" altLang="ko-KR" dirty="0"/>
          </a:p>
          <a:p>
            <a:r>
              <a:rPr lang="en-US" altLang="ko-KR" dirty="0"/>
              <a:t>.equals()</a:t>
            </a:r>
            <a:r>
              <a:rPr lang="ko-KR" altLang="en-US" dirty="0"/>
              <a:t>는 내용 값을 비교함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최종으로 </a:t>
            </a:r>
            <a:r>
              <a:rPr lang="ko-KR" altLang="en-US" dirty="0" err="1"/>
              <a:t>맞는말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20710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2936" y="2767281"/>
            <a:ext cx="7306552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(07:10)</a:t>
            </a:r>
          </a:p>
          <a:p>
            <a:pPr algn="ctr"/>
            <a:r>
              <a:rPr lang="ko-KR" altLang="en-US" sz="4000" b="1" dirty="0"/>
              <a:t>문자열을 숫자로 바꾸는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String.valueOf</a:t>
            </a:r>
            <a:r>
              <a:rPr lang="en-US" altLang="ko-KR" sz="4000" b="1" dirty="0"/>
              <a:t>(1) / </a:t>
            </a:r>
            <a:r>
              <a:rPr lang="ko-KR" altLang="en-US" sz="4000" b="1" dirty="0"/>
              <a:t>그 반대인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Integer.valueOf</a:t>
            </a:r>
            <a:r>
              <a:rPr lang="en-US" altLang="ko-KR" sz="4000" b="1" dirty="0"/>
              <a:t>(“1”)</a:t>
            </a:r>
          </a:p>
        </p:txBody>
      </p:sp>
    </p:spTree>
    <p:extLst>
      <p:ext uri="{BB962C8B-B14F-4D97-AF65-F5344CB8AC3E}">
        <p14:creationId xmlns:p14="http://schemas.microsoft.com/office/powerpoint/2010/main" val="370981523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2E31F-FD42-7E2F-7A37-602437D8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93" y="4780134"/>
            <a:ext cx="6324925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52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76311" y="2767281"/>
            <a:ext cx="98398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(00:00)</a:t>
            </a:r>
          </a:p>
          <a:p>
            <a:pPr algn="ctr"/>
            <a:r>
              <a:rPr lang="ko-KR" altLang="en-US" sz="4000" b="1" dirty="0"/>
              <a:t>문자열을 저장하기 위한 </a:t>
            </a:r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415629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65710" y="2767281"/>
            <a:ext cx="1006102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(10:50)</a:t>
            </a:r>
          </a:p>
          <a:p>
            <a:pPr algn="ctr"/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객체는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가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돼있지 않다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9751198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8B76D-1DD4-0C65-5CA3-77DE315A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4" y="3068745"/>
            <a:ext cx="7696596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39982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4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(04:00)</a:t>
            </a:r>
          </a:p>
          <a:p>
            <a:pPr algn="ctr"/>
            <a:r>
              <a:rPr lang="ko-KR" altLang="en-US" sz="4000" b="1" dirty="0" err="1"/>
              <a:t>멀티쓰레드의</a:t>
            </a:r>
            <a:r>
              <a:rPr lang="ko-KR" altLang="en-US" sz="4000" b="1" dirty="0"/>
              <a:t> 단점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409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5F90B1-41A0-2F97-0087-1DA58191C786}"/>
              </a:ext>
            </a:extLst>
          </p:cNvPr>
          <p:cNvGrpSpPr/>
          <p:nvPr/>
        </p:nvGrpSpPr>
        <p:grpSpPr>
          <a:xfrm>
            <a:off x="564266" y="471990"/>
            <a:ext cx="11341421" cy="5578440"/>
            <a:chOff x="564266" y="471990"/>
            <a:chExt cx="11341421" cy="55784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44225F-FA69-A80F-56D4-9E39650DB8E8}"/>
                </a:ext>
              </a:extLst>
            </p:cNvPr>
            <p:cNvGrpSpPr/>
            <p:nvPr/>
          </p:nvGrpSpPr>
          <p:grpSpPr>
            <a:xfrm>
              <a:off x="564266" y="471990"/>
              <a:ext cx="7402226" cy="5578440"/>
              <a:chOff x="1447135" y="669059"/>
              <a:chExt cx="7402226" cy="557844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6C36DB4-797C-4739-3BEA-636941C06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7135" y="669059"/>
                <a:ext cx="7402226" cy="3655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ADCFB0-C0F4-FCDF-809C-57908FA616AE}"/>
                  </a:ext>
                </a:extLst>
              </p:cNvPr>
              <p:cNvSpPr txBox="1"/>
              <p:nvPr/>
            </p:nvSpPr>
            <p:spPr>
              <a:xfrm>
                <a:off x="1447135" y="4493173"/>
                <a:ext cx="685194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위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 전체를 의미한다 </a:t>
                </a:r>
                <a:endParaRPr lang="en-US" altLang="ko-KR" dirty="0"/>
              </a:p>
              <a:p>
                <a:r>
                  <a:rPr lang="ko-KR" altLang="en-US" dirty="0"/>
                  <a:t>위 사진은 </a:t>
                </a:r>
                <a:r>
                  <a:rPr lang="en-US" altLang="ko-KR" dirty="0"/>
                  <a:t>view perspective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debug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perspective</a:t>
                </a:r>
                <a:r>
                  <a:rPr lang="ko-KR" altLang="en-US" dirty="0"/>
                  <a:t>를 바꾸면 </a:t>
                </a:r>
                <a:endParaRPr lang="en-US" altLang="ko-KR" dirty="0"/>
              </a:p>
              <a:p>
                <a:r>
                  <a:rPr lang="en-US" altLang="ko-KR" dirty="0"/>
                  <a:t>debug perspective</a:t>
                </a:r>
                <a:r>
                  <a:rPr lang="ko-KR" altLang="en-US" dirty="0"/>
                  <a:t>라고 부른다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그리고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들의 배치나 </a:t>
                </a:r>
                <a:r>
                  <a:rPr lang="ko-KR" altLang="en-US" dirty="0" err="1"/>
                  <a:t>이런게</a:t>
                </a:r>
                <a:r>
                  <a:rPr lang="ko-KR" altLang="en-US" dirty="0"/>
                  <a:t> 꼬여서 초기화 하고싶다면 </a:t>
                </a:r>
                <a:endParaRPr lang="en-US" altLang="ko-KR" dirty="0"/>
              </a:p>
              <a:p>
                <a:r>
                  <a:rPr lang="ko-KR" altLang="en-US" dirty="0"/>
                  <a:t>상단 </a:t>
                </a:r>
                <a:r>
                  <a:rPr lang="en-US" altLang="ko-KR" dirty="0"/>
                  <a:t>window &gt; perspective &gt; Reset Perspective </a:t>
                </a:r>
                <a:r>
                  <a:rPr lang="ko-KR" altLang="en-US" dirty="0"/>
                  <a:t>눌러주면 된다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57F0ED-9862-EECD-FBA4-349B33F9D381}"/>
                </a:ext>
              </a:extLst>
            </p:cNvPr>
            <p:cNvGrpSpPr/>
            <p:nvPr/>
          </p:nvGrpSpPr>
          <p:grpSpPr>
            <a:xfrm>
              <a:off x="8247898" y="1660719"/>
              <a:ext cx="3657789" cy="2635385"/>
              <a:chOff x="8247898" y="1660719"/>
              <a:chExt cx="3657789" cy="26353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A7C63C9-395C-EEBA-2739-AAA5B4B0B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899" y="1660719"/>
                <a:ext cx="3657788" cy="263538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191B716-1B85-F6CF-D18B-E42646A3CE20}"/>
                  </a:ext>
                </a:extLst>
              </p:cNvPr>
              <p:cNvSpPr/>
              <p:nvPr/>
            </p:nvSpPr>
            <p:spPr>
              <a:xfrm>
                <a:off x="8247899" y="1660719"/>
                <a:ext cx="612322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7956B7-6BE2-ACF2-5805-4B328361D9E3}"/>
                  </a:ext>
                </a:extLst>
              </p:cNvPr>
              <p:cNvSpPr/>
              <p:nvPr/>
            </p:nvSpPr>
            <p:spPr>
              <a:xfrm>
                <a:off x="8247898" y="2862839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E4003E-FC2A-CC49-964B-10122CF47F38}"/>
                  </a:ext>
                </a:extLst>
              </p:cNvPr>
              <p:cNvSpPr/>
              <p:nvPr/>
            </p:nvSpPr>
            <p:spPr>
              <a:xfrm>
                <a:off x="9911160" y="3572287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25339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1025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멀티쓰레드는</a:t>
            </a:r>
            <a:r>
              <a:rPr lang="ko-KR" altLang="en-US" dirty="0"/>
              <a:t> 데이터를 공유함 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a</a:t>
            </a:r>
            <a:r>
              <a:rPr lang="ko-KR" altLang="en-US" dirty="0"/>
              <a:t>사용자가 </a:t>
            </a:r>
            <a:r>
              <a:rPr lang="en-US" altLang="ko-KR" dirty="0"/>
              <a:t>b</a:t>
            </a:r>
            <a:r>
              <a:rPr lang="ko-KR" altLang="en-US" dirty="0"/>
              <a:t>사용자의 데이터에 접근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StringBuffer</a:t>
            </a:r>
            <a:r>
              <a:rPr lang="ko-KR" altLang="en-US" dirty="0"/>
              <a:t>객체를 사용하면 동기화가 </a:t>
            </a:r>
            <a:r>
              <a:rPr lang="ko-KR" altLang="en-US" dirty="0" err="1"/>
              <a:t>돼어</a:t>
            </a:r>
            <a:r>
              <a:rPr lang="ko-KR" altLang="en-US" dirty="0"/>
              <a:t> 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동기화가 돼있단 말의 뜻은 데이터 공유를 하지 않는다는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멀티 쓰레드에 안전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멀티쓰레드에서는</a:t>
            </a:r>
            <a:r>
              <a:rPr lang="ko-KR" altLang="en-US" dirty="0"/>
              <a:t> 유용한데 싱글 쓰레드 경우에는 필요 없음 </a:t>
            </a:r>
            <a:r>
              <a:rPr lang="en-US" altLang="ko-KR" dirty="0"/>
              <a:t>(</a:t>
            </a:r>
            <a:r>
              <a:rPr lang="ko-KR" altLang="en-US" dirty="0"/>
              <a:t>오히려 성능 저하됨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싱글 쓰레드를 사용할 경우 </a:t>
            </a:r>
            <a:r>
              <a:rPr lang="en-US" altLang="ko-KR" dirty="0"/>
              <a:t>StringBuilder</a:t>
            </a:r>
            <a:r>
              <a:rPr lang="ko-KR" altLang="en-US" dirty="0"/>
              <a:t>을 사용하고 멀티일 경우에는 </a:t>
            </a:r>
            <a:r>
              <a:rPr lang="en-US" altLang="ko-KR" dirty="0" err="1"/>
              <a:t>StringBuffer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29AC2-95F8-25C6-9E4C-8304C0D6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6" y="3803599"/>
            <a:ext cx="7544188" cy="1994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2206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35015" y="2767281"/>
            <a:ext cx="672241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 </a:t>
            </a:r>
            <a:r>
              <a:rPr lang="ko-KR" altLang="en-US" sz="4000" b="1" dirty="0"/>
              <a:t>를 사용해서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소수점 반올림하기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697591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71304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Math.round</a:t>
            </a:r>
            <a:r>
              <a:rPr lang="en-US" altLang="ko-KR" dirty="0"/>
              <a:t>(2.8887)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이는 소수점 첫번째 </a:t>
            </a:r>
            <a:r>
              <a:rPr lang="ko-KR" altLang="en-US" dirty="0" err="1"/>
              <a:t>자리수에서</a:t>
            </a:r>
            <a:r>
              <a:rPr lang="ko-KR" altLang="en-US" dirty="0"/>
              <a:t> 반올림 함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3</a:t>
            </a:r>
            <a:r>
              <a:rPr lang="ko-KR" altLang="en-US" dirty="0"/>
              <a:t>이 나옴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그렇기 때문에 일단 </a:t>
            </a:r>
            <a:r>
              <a:rPr lang="en-US" altLang="ko-KR" dirty="0"/>
              <a:t>2.8887</a:t>
            </a:r>
            <a:r>
              <a:rPr lang="ko-KR" altLang="en-US" dirty="0"/>
              <a:t>이라는 숫자에 </a:t>
            </a:r>
            <a:r>
              <a:rPr lang="en-US" altLang="ko-KR" dirty="0"/>
              <a:t>100</a:t>
            </a:r>
            <a:r>
              <a:rPr lang="ko-KR" altLang="en-US" dirty="0"/>
              <a:t>을 곱해주고 </a:t>
            </a:r>
            <a:endParaRPr lang="en-US" altLang="ko-KR" dirty="0"/>
          </a:p>
          <a:p>
            <a:r>
              <a:rPr lang="en-US" altLang="ko-KR" dirty="0"/>
              <a:t>288.87</a:t>
            </a:r>
            <a:r>
              <a:rPr lang="ko-KR" altLang="en-US" dirty="0"/>
              <a:t>이 되면 여기서 </a:t>
            </a:r>
            <a:r>
              <a:rPr lang="en-US" altLang="ko-KR" dirty="0"/>
              <a:t>round</a:t>
            </a:r>
            <a:r>
              <a:rPr lang="ko-KR" altLang="en-US" dirty="0"/>
              <a:t>를 쓰고 </a:t>
            </a:r>
            <a:endParaRPr lang="en-US" altLang="ko-KR" dirty="0"/>
          </a:p>
          <a:p>
            <a:r>
              <a:rPr lang="ko-KR" altLang="en-US" dirty="0"/>
              <a:t>그 뒤에 </a:t>
            </a:r>
            <a:r>
              <a:rPr lang="en-US" altLang="ko-KR" dirty="0"/>
              <a:t>100.0</a:t>
            </a:r>
            <a:r>
              <a:rPr lang="ko-KR" altLang="en-US" dirty="0"/>
              <a:t>을 나누면 </a:t>
            </a:r>
            <a:r>
              <a:rPr lang="en-US" altLang="ko-KR" dirty="0"/>
              <a:t>2.89 </a:t>
            </a:r>
            <a:r>
              <a:rPr lang="ko-KR" altLang="en-US" dirty="0"/>
              <a:t>이렇게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으로 나누면 </a:t>
            </a:r>
            <a:r>
              <a:rPr lang="en-US" altLang="ko-KR" dirty="0"/>
              <a:t>2 &lt;&lt; </a:t>
            </a:r>
            <a:r>
              <a:rPr lang="ko-KR" altLang="en-US" dirty="0"/>
              <a:t>이렇게 </a:t>
            </a:r>
            <a:r>
              <a:rPr lang="en-US" altLang="ko-KR" dirty="0"/>
              <a:t>int</a:t>
            </a:r>
            <a:r>
              <a:rPr lang="ko-KR" altLang="en-US" dirty="0"/>
              <a:t>로 나오기때문에 </a:t>
            </a:r>
            <a:endParaRPr lang="en-US" altLang="ko-KR" dirty="0"/>
          </a:p>
          <a:p>
            <a:r>
              <a:rPr lang="en-US" altLang="ko-KR" dirty="0"/>
              <a:t>100.0</a:t>
            </a:r>
            <a:r>
              <a:rPr lang="ko-KR" altLang="en-US" dirty="0"/>
              <a:t>으로 나눠줘야 </a:t>
            </a:r>
            <a:r>
              <a:rPr lang="en-US" altLang="ko-KR" dirty="0"/>
              <a:t>double</a:t>
            </a:r>
            <a:r>
              <a:rPr lang="ko-KR" altLang="en-US" dirty="0"/>
              <a:t>형태로 잘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사용하기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2C484-2D1C-5A28-6156-09507486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620" y="3647817"/>
            <a:ext cx="5965372" cy="2772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488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997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(07:30)</a:t>
            </a:r>
          </a:p>
          <a:p>
            <a:pPr algn="ctr"/>
            <a:r>
              <a:rPr lang="ko-KR" altLang="en-US" sz="4000" b="1" dirty="0" err="1"/>
              <a:t>컬랙션</a:t>
            </a:r>
            <a:r>
              <a:rPr lang="ko-KR" altLang="en-US" sz="4000" b="1" dirty="0"/>
              <a:t> 프레임워크란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0372731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676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컬랙션이란</a:t>
            </a:r>
            <a:r>
              <a:rPr lang="ko-KR" altLang="en-US" dirty="0"/>
              <a:t> 무엇이냐 </a:t>
            </a:r>
            <a:endParaRPr lang="en-US" altLang="ko-KR" dirty="0"/>
          </a:p>
          <a:p>
            <a:r>
              <a:rPr lang="ko-KR" altLang="en-US" dirty="0"/>
              <a:t>바로 다수의 객체를 의미한다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컬랙션</a:t>
            </a:r>
            <a:r>
              <a:rPr lang="ko-KR" altLang="en-US" dirty="0"/>
              <a:t> 프레임워크란 다수의 컬렉션을 다루기 위한 표준화된 프로그래밍 방식을 의미함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 err="1"/>
              <a:t>ArrayList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CF26C-7B1E-02FB-FDF3-B117B265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9" y="4374950"/>
            <a:ext cx="11003902" cy="1769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396010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498" y="2767281"/>
            <a:ext cx="893545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ko-KR" altLang="en-US" sz="4000" b="1" dirty="0"/>
              <a:t>컬렉션 프레임워크의 핵심 인터페이스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list/set/map</a:t>
            </a:r>
          </a:p>
        </p:txBody>
      </p:sp>
    </p:spTree>
    <p:extLst>
      <p:ext uri="{BB962C8B-B14F-4D97-AF65-F5344CB8AC3E}">
        <p14:creationId xmlns:p14="http://schemas.microsoft.com/office/powerpoint/2010/main" val="356062406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37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 특성이 있음 </a:t>
            </a:r>
            <a:endParaRPr lang="en-US" altLang="ko-KR" dirty="0"/>
          </a:p>
          <a:p>
            <a:r>
              <a:rPr lang="en-US" altLang="ko-KR" dirty="0"/>
              <a:t>list = </a:t>
            </a:r>
            <a:r>
              <a:rPr lang="ko-KR" altLang="en-US" dirty="0"/>
              <a:t>순서 중요 </a:t>
            </a:r>
            <a:r>
              <a:rPr lang="en-US" altLang="ko-KR" dirty="0"/>
              <a:t>/ </a:t>
            </a:r>
            <a:r>
              <a:rPr lang="ko-KR" altLang="en-US" dirty="0"/>
              <a:t>중복 허용 </a:t>
            </a:r>
            <a:endParaRPr lang="en-US" altLang="ko-KR" dirty="0"/>
          </a:p>
          <a:p>
            <a:r>
              <a:rPr lang="en-US" altLang="ko-KR" dirty="0"/>
              <a:t>set = </a:t>
            </a:r>
            <a:r>
              <a:rPr lang="ko-KR" altLang="en-US" dirty="0"/>
              <a:t>순서 중요하지 않음 </a:t>
            </a:r>
            <a:r>
              <a:rPr lang="en-US" altLang="ko-KR" dirty="0"/>
              <a:t>/ </a:t>
            </a:r>
            <a:r>
              <a:rPr lang="ko-KR" altLang="en-US" dirty="0"/>
              <a:t>중복 허용 안함 </a:t>
            </a:r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네발동물 중복 불가 </a:t>
            </a:r>
            <a:r>
              <a:rPr lang="en-US" altLang="ko-KR" dirty="0"/>
              <a:t>_</a:t>
            </a:r>
          </a:p>
          <a:p>
            <a:r>
              <a:rPr lang="en-US" altLang="ko-KR" dirty="0"/>
              <a:t>map = </a:t>
            </a:r>
            <a:r>
              <a:rPr lang="ko-KR" altLang="en-US" dirty="0"/>
              <a:t>키와 값이 한 쌍 </a:t>
            </a:r>
            <a:r>
              <a:rPr lang="en-US" altLang="ko-KR" dirty="0"/>
              <a:t>(</a:t>
            </a:r>
            <a:r>
              <a:rPr lang="ko-KR" altLang="en-US" dirty="0"/>
              <a:t>순서 중요하지 않고 </a:t>
            </a:r>
            <a:r>
              <a:rPr lang="en-US" altLang="ko-KR" dirty="0"/>
              <a:t>/ </a:t>
            </a:r>
            <a:r>
              <a:rPr lang="ko-KR" altLang="en-US" dirty="0"/>
              <a:t>중복은 </a:t>
            </a:r>
            <a:r>
              <a:rPr lang="ko-KR" altLang="en-US" dirty="0" err="1"/>
              <a:t>키값은</a:t>
            </a:r>
            <a:r>
              <a:rPr lang="ko-KR" altLang="en-US" dirty="0"/>
              <a:t> 중복 불가 </a:t>
            </a:r>
            <a:r>
              <a:rPr lang="en-US" altLang="ko-KR" dirty="0"/>
              <a:t>/ </a:t>
            </a:r>
            <a:r>
              <a:rPr lang="ko-KR" altLang="en-US" dirty="0"/>
              <a:t>값은 중복 가능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BFAD5-50B6-E5EB-5020-B48AC710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7" y="1832417"/>
            <a:ext cx="7402288" cy="46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09384" y="2767281"/>
            <a:ext cx="45736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(11:00)</a:t>
            </a:r>
          </a:p>
          <a:p>
            <a:pPr algn="ctr"/>
            <a:r>
              <a:rPr lang="en-US" altLang="ko-KR" sz="4000" b="1" dirty="0" err="1"/>
              <a:t>ArrayList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2341878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8316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ArrayList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배열길이선언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 = </a:t>
            </a:r>
            <a:r>
              <a:rPr lang="ko-KR" altLang="en-US" dirty="0"/>
              <a:t>객체 배열이기 때문에 객체만 저장 가능함 </a:t>
            </a:r>
            <a:r>
              <a:rPr lang="en-US" altLang="ko-KR" dirty="0"/>
              <a:t>(new</a:t>
            </a:r>
            <a:r>
              <a:rPr lang="ko-KR" altLang="en-US" dirty="0"/>
              <a:t>으로 </a:t>
            </a:r>
            <a:r>
              <a:rPr lang="ko-KR" altLang="en-US" dirty="0" err="1"/>
              <a:t>생성하는것들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그런데 자동으로 </a:t>
            </a:r>
            <a:r>
              <a:rPr lang="ko-KR" altLang="en-US" dirty="0" err="1"/>
              <a:t>형변환</a:t>
            </a:r>
            <a:r>
              <a:rPr lang="ko-KR" altLang="en-US" dirty="0"/>
              <a:t> 해주기 때문에 </a:t>
            </a:r>
            <a:r>
              <a:rPr lang="en-US" altLang="ko-KR" dirty="0" err="1"/>
              <a:t>list.add</a:t>
            </a:r>
            <a:r>
              <a:rPr lang="en-US" altLang="ko-KR" dirty="0"/>
              <a:t>(1) &lt;&lt; </a:t>
            </a:r>
            <a:r>
              <a:rPr lang="ko-KR" altLang="en-US" dirty="0" err="1"/>
              <a:t>이런거</a:t>
            </a:r>
            <a:r>
              <a:rPr lang="ko-KR" altLang="en-US" dirty="0"/>
              <a:t> 써도 상관 없다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9F0C5-5D94-8BE3-105E-E838562F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2910840"/>
            <a:ext cx="4324572" cy="23940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1226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30509" y="2767281"/>
            <a:ext cx="313098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69005" y="2767281"/>
            <a:ext cx="945406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en-US" altLang="ko-KR" sz="4000" b="1" dirty="0"/>
              <a:t>Package Explore</a:t>
            </a:r>
            <a:r>
              <a:rPr lang="ko-KR" altLang="en-US" sz="4000" b="1" dirty="0"/>
              <a:t>에서 확장자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파일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못 보는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9807603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4345" y="108057"/>
            <a:ext cx="15103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7A68F8-3839-9827-787D-BCDF72D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5" y="1135920"/>
            <a:ext cx="6992013" cy="2293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AD3A7-E585-9493-E16A-88C806C965A0}"/>
              </a:ext>
            </a:extLst>
          </p:cNvPr>
          <p:cNvSpPr txBox="1"/>
          <p:nvPr/>
        </p:nvSpPr>
        <p:spPr>
          <a:xfrm>
            <a:off x="134345" y="3890865"/>
            <a:ext cx="72699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오른쪽이 메서드</a:t>
            </a:r>
            <a:r>
              <a:rPr lang="en-US" altLang="ko-KR" dirty="0"/>
              <a:t>, </a:t>
            </a:r>
            <a:r>
              <a:rPr lang="ko-KR" altLang="en-US" dirty="0"/>
              <a:t>왼쪽이 </a:t>
            </a:r>
            <a:r>
              <a:rPr lang="ko-KR" altLang="en-US" dirty="0" err="1"/>
              <a:t>람다식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사용하는 이유는</a:t>
            </a:r>
            <a:r>
              <a:rPr lang="en-US" altLang="ko-KR" dirty="0"/>
              <a:t>, </a:t>
            </a:r>
            <a:r>
              <a:rPr lang="ko-KR" altLang="en-US" dirty="0"/>
              <a:t>메서드를 간단하게 표현하기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사용하는 방법은 다음과 같습니다</a:t>
            </a:r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8196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4345" y="108057"/>
            <a:ext cx="15103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AD3A7-E585-9493-E16A-88C806C965A0}"/>
              </a:ext>
            </a:extLst>
          </p:cNvPr>
          <p:cNvSpPr txBox="1"/>
          <p:nvPr/>
        </p:nvSpPr>
        <p:spPr>
          <a:xfrm>
            <a:off x="134345" y="1091681"/>
            <a:ext cx="1111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메서드에서 데이터 타입과 </a:t>
            </a:r>
            <a:r>
              <a:rPr lang="ko-KR" altLang="en-US" dirty="0" err="1"/>
              <a:t>메서드명을</a:t>
            </a:r>
            <a:r>
              <a:rPr lang="ko-KR" altLang="en-US" dirty="0"/>
              <a:t> 삭제합니다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-&gt;</a:t>
            </a:r>
            <a:r>
              <a:rPr lang="ko-KR" altLang="en-US" dirty="0"/>
              <a:t>로 표기합니다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사용하면 </a:t>
            </a:r>
            <a:r>
              <a:rPr lang="ko-KR" altLang="en-US" dirty="0" err="1"/>
              <a:t>메서드명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이 없어지기 때문에 익명함수</a:t>
            </a:r>
            <a:r>
              <a:rPr lang="en-US" altLang="ko-KR" dirty="0"/>
              <a:t>(Anonymous function)</a:t>
            </a:r>
            <a:r>
              <a:rPr lang="ko-KR" altLang="en-US" dirty="0"/>
              <a:t>이라고 불리웁니다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2220AA-2BE4-D1B7-5FF5-17E0AA3B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5" y="4001563"/>
            <a:ext cx="9784928" cy="24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3682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92378" y="2767281"/>
            <a:ext cx="540725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(4:20)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함수와 메서드의 차이점</a:t>
            </a:r>
          </a:p>
        </p:txBody>
      </p:sp>
    </p:spTree>
    <p:extLst>
      <p:ext uri="{BB962C8B-B14F-4D97-AF65-F5344CB8AC3E}">
        <p14:creationId xmlns:p14="http://schemas.microsoft.com/office/powerpoint/2010/main" val="355961816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608" y="220024"/>
            <a:ext cx="2531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(4:20)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함수와 메서드의 차이점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63F3D-44A9-C479-6B43-4C27D4D2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8" y="1159185"/>
            <a:ext cx="9411516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0F2EB-0674-2A97-58EB-A4F8BB378356}"/>
              </a:ext>
            </a:extLst>
          </p:cNvPr>
          <p:cNvSpPr txBox="1"/>
          <p:nvPr/>
        </p:nvSpPr>
        <p:spPr>
          <a:xfrm>
            <a:off x="239608" y="3429000"/>
            <a:ext cx="81456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기본적으로는 같은 말입니다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존재하는 위치에 따라 이름이 다릅니다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클래스 내부에 있으면 즉</a:t>
            </a:r>
            <a:r>
              <a:rPr lang="en-US" altLang="ko-KR" dirty="0"/>
              <a:t>, </a:t>
            </a:r>
            <a:r>
              <a:rPr lang="ko-KR" altLang="en-US" dirty="0"/>
              <a:t>클래스에 종속적이면 메서드라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클래스에 종속되지 않고 독립적이면 함수라고 부릅니다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는 모든 함수가 클래스에 종속돼 있기 때문에</a:t>
            </a:r>
            <a:r>
              <a:rPr lang="en-US" altLang="ko-KR" dirty="0"/>
              <a:t>, </a:t>
            </a:r>
            <a:r>
              <a:rPr lang="ko-KR" altLang="en-US" dirty="0"/>
              <a:t>함수라고 부르지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15334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5902" y="2767281"/>
            <a:ext cx="37802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</p:spTree>
    <p:extLst>
      <p:ext uri="{BB962C8B-B14F-4D97-AF65-F5344CB8AC3E}">
        <p14:creationId xmlns:p14="http://schemas.microsoft.com/office/powerpoint/2010/main" val="41231823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84657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위에서 작성했던 내용과 동일합니다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작성하고자 하는 메서드를 작성한 후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/</a:t>
            </a:r>
            <a:r>
              <a:rPr lang="ko-KR" altLang="en-US" dirty="0" err="1"/>
              <a:t>메서드명을</a:t>
            </a:r>
            <a:r>
              <a:rPr lang="ko-KR" altLang="en-US" dirty="0"/>
              <a:t> 제거합니다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-&gt;</a:t>
            </a:r>
            <a:r>
              <a:rPr lang="ko-KR" altLang="en-US" dirty="0"/>
              <a:t>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이것만 해도 </a:t>
            </a:r>
            <a:r>
              <a:rPr lang="ko-KR" altLang="en-US" dirty="0" err="1"/>
              <a:t>람다식이지만</a:t>
            </a:r>
            <a:r>
              <a:rPr lang="en-US" altLang="ko-KR" dirty="0"/>
              <a:t>, </a:t>
            </a:r>
            <a:r>
              <a:rPr lang="ko-KR" altLang="en-US" dirty="0"/>
              <a:t>더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70813-95FF-9821-858C-C9755D5C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3275748"/>
            <a:ext cx="5517358" cy="1737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134312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30510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을 제거합니다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4A1DE-6F59-8EBE-E18C-43759C9F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2504561"/>
            <a:ext cx="5456393" cy="1249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6296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9171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매개변수의 타입 추론이 가능할 경우</a:t>
            </a:r>
            <a:r>
              <a:rPr lang="en-US" altLang="ko-KR" dirty="0"/>
              <a:t>, </a:t>
            </a:r>
            <a:r>
              <a:rPr lang="ko-KR" altLang="en-US" dirty="0"/>
              <a:t>매개변수의 데이터 </a:t>
            </a:r>
            <a:r>
              <a:rPr lang="ko-KR" altLang="en-US" dirty="0" err="1"/>
              <a:t>타입마저도</a:t>
            </a:r>
            <a:r>
              <a:rPr lang="ko-KR" altLang="en-US" dirty="0"/>
              <a:t> 생략이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36DC5-A26B-2C55-C197-13942F0A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3762390"/>
            <a:ext cx="9662997" cy="18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0459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7034" y="2767281"/>
            <a:ext cx="55579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</p:spTree>
    <p:extLst>
      <p:ext uri="{BB962C8B-B14F-4D97-AF65-F5344CB8AC3E}">
        <p14:creationId xmlns:p14="http://schemas.microsoft.com/office/powerpoint/2010/main" val="207927237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0011" y="134439"/>
            <a:ext cx="25987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4B4032-49AD-601F-A423-708041F5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1" y="1051924"/>
            <a:ext cx="5380186" cy="1546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42FF0-B3EB-16D8-7907-5C28C71DB54F}"/>
              </a:ext>
            </a:extLst>
          </p:cNvPr>
          <p:cNvSpPr txBox="1"/>
          <p:nvPr/>
        </p:nvSpPr>
        <p:spPr>
          <a:xfrm>
            <a:off x="130011" y="3018111"/>
            <a:ext cx="1110752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매개변수가 하나일 경우 </a:t>
            </a:r>
            <a:r>
              <a:rPr lang="en-US" altLang="ko-KR" dirty="0"/>
              <a:t>+ </a:t>
            </a:r>
            <a:r>
              <a:rPr lang="ko-KR" altLang="en-US" dirty="0"/>
              <a:t>데이터타입이 추론이 가능할 경우만 </a:t>
            </a:r>
            <a:r>
              <a:rPr lang="en-US" altLang="ko-KR" dirty="0"/>
              <a:t>( ) </a:t>
            </a:r>
            <a:r>
              <a:rPr lang="ko-KR" altLang="en-US" dirty="0"/>
              <a:t>생략이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사진에서 첫 번째는 </a:t>
            </a:r>
            <a:r>
              <a:rPr lang="en-US" altLang="ko-KR" dirty="0"/>
              <a:t>( ) </a:t>
            </a:r>
            <a:r>
              <a:rPr lang="ko-KR" altLang="en-US" dirty="0"/>
              <a:t>생략이 가능하지만</a:t>
            </a:r>
            <a:r>
              <a:rPr lang="en-US" altLang="ko-KR" dirty="0"/>
              <a:t>, </a:t>
            </a:r>
            <a:r>
              <a:rPr lang="ko-KR" altLang="en-US" dirty="0"/>
              <a:t>아래 </a:t>
            </a:r>
            <a:r>
              <a:rPr lang="en-US" altLang="ko-KR" dirty="0"/>
              <a:t>int a</a:t>
            </a:r>
            <a:r>
              <a:rPr lang="ko-KR" altLang="en-US" dirty="0"/>
              <a:t>는 매개변수는 하나이지만</a:t>
            </a:r>
            <a:r>
              <a:rPr lang="en-US" altLang="ko-KR" dirty="0"/>
              <a:t>, </a:t>
            </a:r>
            <a:r>
              <a:rPr lang="ko-KR" altLang="en-US" dirty="0"/>
              <a:t>데이터타입이 존재하기 </a:t>
            </a:r>
            <a:br>
              <a:rPr lang="en-US" altLang="ko-KR" dirty="0"/>
            </a:br>
            <a:r>
              <a:rPr lang="ko-KR" altLang="en-US" dirty="0"/>
              <a:t>때문에 </a:t>
            </a:r>
            <a:r>
              <a:rPr lang="en-US" altLang="ko-KR" dirty="0"/>
              <a:t>( ) </a:t>
            </a:r>
            <a:r>
              <a:rPr lang="ko-KR" altLang="en-US" dirty="0"/>
              <a:t>생략이 불가능하다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08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07FE7-9A71-808C-B021-501424CECA78}"/>
              </a:ext>
            </a:extLst>
          </p:cNvPr>
          <p:cNvSpPr txBox="1"/>
          <p:nvPr/>
        </p:nvSpPr>
        <p:spPr>
          <a:xfrm>
            <a:off x="693682" y="3697014"/>
            <a:ext cx="7162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Package Explorer = </a:t>
            </a:r>
            <a:r>
              <a:rPr lang="ko-KR" altLang="en-US" dirty="0"/>
              <a:t>소스코드 위주로 파일을 보여주기 때문에 그럼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파일 보려면 </a:t>
            </a:r>
            <a:r>
              <a:rPr lang="en-US" altLang="ko-KR" dirty="0" err="1"/>
              <a:t>navigatior</a:t>
            </a:r>
            <a:r>
              <a:rPr lang="en-US" altLang="ko-KR" dirty="0"/>
              <a:t> view</a:t>
            </a:r>
            <a:r>
              <a:rPr lang="ko-KR" altLang="en-US" dirty="0"/>
              <a:t>를 열어야 함 </a:t>
            </a:r>
            <a:endParaRPr lang="en-US" altLang="ko-KR" dirty="0"/>
          </a:p>
          <a:p>
            <a:r>
              <a:rPr lang="en-US" altLang="ko-KR" dirty="0"/>
              <a:t>window &gt; view &gt; navigator </a:t>
            </a:r>
            <a:r>
              <a:rPr lang="ko-KR" altLang="en-US" dirty="0"/>
              <a:t>이거 누르면 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F922A5-8C91-3A61-C581-E2D3E92DE47E}"/>
              </a:ext>
            </a:extLst>
          </p:cNvPr>
          <p:cNvGrpSpPr/>
          <p:nvPr/>
        </p:nvGrpSpPr>
        <p:grpSpPr>
          <a:xfrm>
            <a:off x="412681" y="433876"/>
            <a:ext cx="6396222" cy="2222614"/>
            <a:chOff x="412681" y="433876"/>
            <a:chExt cx="6396222" cy="22226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C2A514-B7F3-D589-EA07-93072B83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681" y="720029"/>
              <a:ext cx="2679838" cy="14923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C5CEDF-9F3F-0AE9-C703-B4CCFC13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932" y="433876"/>
              <a:ext cx="2355971" cy="2222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54535F-93F9-459D-630C-2CB0ACBBD262}"/>
                </a:ext>
              </a:extLst>
            </p:cNvPr>
            <p:cNvSpPr/>
            <p:nvPr/>
          </p:nvSpPr>
          <p:spPr>
            <a:xfrm>
              <a:off x="5709649" y="488886"/>
              <a:ext cx="880337" cy="2915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4BAAC1-08E2-1CEC-9E90-D1AF3C5E44E1}"/>
                </a:ext>
              </a:extLst>
            </p:cNvPr>
            <p:cNvSpPr/>
            <p:nvPr/>
          </p:nvSpPr>
          <p:spPr>
            <a:xfrm>
              <a:off x="472967" y="735795"/>
              <a:ext cx="1340068" cy="2731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49384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0011" y="134439"/>
            <a:ext cx="25987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276C4F-2924-0EEC-CA5C-DDE3E6FF480C}"/>
              </a:ext>
            </a:extLst>
          </p:cNvPr>
          <p:cNvGrpSpPr/>
          <p:nvPr/>
        </p:nvGrpSpPr>
        <p:grpSpPr>
          <a:xfrm>
            <a:off x="130011" y="1636895"/>
            <a:ext cx="9075325" cy="2342269"/>
            <a:chOff x="130011" y="993082"/>
            <a:chExt cx="9075325" cy="2342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942FF0-B3EB-16D8-7907-5C28C71DB54F}"/>
                </a:ext>
              </a:extLst>
            </p:cNvPr>
            <p:cNvSpPr txBox="1"/>
            <p:nvPr/>
          </p:nvSpPr>
          <p:spPr>
            <a:xfrm>
              <a:off x="130011" y="993082"/>
              <a:ext cx="8963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EC1BD8-E4E6-CCE3-8ABD-006473C2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011" y="1358680"/>
              <a:ext cx="9075325" cy="1976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1640031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0207" y="2767281"/>
            <a:ext cx="345158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~~</a:t>
            </a:r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들으면 됨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00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0501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72</a:t>
            </a:r>
            <a:r>
              <a:rPr lang="ko-KR" altLang="en-US" dirty="0"/>
              <a:t>강 단일상속 </a:t>
            </a:r>
            <a:r>
              <a:rPr lang="en-US" altLang="ko-KR" dirty="0"/>
              <a:t>(</a:t>
            </a:r>
            <a:r>
              <a:rPr lang="ko-KR" altLang="en-US" dirty="0"/>
              <a:t>다중상속 불가능</a:t>
            </a:r>
            <a:r>
              <a:rPr lang="en-US" altLang="ko-KR" dirty="0"/>
              <a:t>/extends)</a:t>
            </a:r>
          </a:p>
          <a:p>
            <a:r>
              <a:rPr lang="en-US" altLang="ko-KR" dirty="0"/>
              <a:t> +extends</a:t>
            </a:r>
            <a:r>
              <a:rPr lang="ko-KR" altLang="en-US" dirty="0"/>
              <a:t>가 없으면</a:t>
            </a:r>
            <a:r>
              <a:rPr lang="en-US" altLang="ko-KR" dirty="0"/>
              <a:t> Object </a:t>
            </a:r>
            <a:r>
              <a:rPr lang="ko-KR" altLang="en-US" dirty="0"/>
              <a:t>클래스를 상속받음</a:t>
            </a:r>
            <a:endParaRPr lang="en-US" altLang="ko-KR" dirty="0"/>
          </a:p>
          <a:p>
            <a:r>
              <a:rPr lang="en-US" altLang="ko-KR" dirty="0"/>
              <a:t>73</a:t>
            </a:r>
            <a:r>
              <a:rPr lang="ko-KR" altLang="en-US" dirty="0"/>
              <a:t>강 오버로딩</a:t>
            </a:r>
            <a:r>
              <a:rPr lang="en-US" altLang="ko-KR" dirty="0"/>
              <a:t>/</a:t>
            </a:r>
            <a:r>
              <a:rPr lang="ko-KR" altLang="en-US" dirty="0" err="1"/>
              <a:t>오버라이딩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74</a:t>
            </a:r>
            <a:r>
              <a:rPr lang="ko-KR" altLang="en-US" dirty="0"/>
              <a:t>강 조상을 가리키는 참조변수 </a:t>
            </a:r>
            <a:r>
              <a:rPr lang="en-US" altLang="ko-KR" dirty="0"/>
              <a:t>super /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조상의 생성자를 가리키는 </a:t>
            </a:r>
            <a:r>
              <a:rPr lang="en-US" altLang="ko-KR" dirty="0"/>
              <a:t>super( ) </a:t>
            </a:r>
          </a:p>
          <a:p>
            <a:r>
              <a:rPr lang="en-US" altLang="ko-KR" dirty="0"/>
              <a:t>75</a:t>
            </a:r>
            <a:r>
              <a:rPr lang="ko-KR" altLang="en-US" dirty="0"/>
              <a:t>강 패키지의 의미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클래스는 무조건 패키지 안에 있어야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ko-KR" altLang="en-US" dirty="0"/>
              <a:t>로 </a:t>
            </a:r>
            <a:r>
              <a:rPr lang="en-US" altLang="ko-KR" dirty="0"/>
              <a:t>class</a:t>
            </a:r>
            <a:r>
              <a:rPr lang="ko-KR" altLang="en-US" dirty="0"/>
              <a:t>파일 실행하기 </a:t>
            </a:r>
            <a:r>
              <a:rPr lang="en-US" altLang="ko-KR" dirty="0"/>
              <a:t>(12:00))</a:t>
            </a:r>
          </a:p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import / static import</a:t>
            </a:r>
          </a:p>
          <a:p>
            <a:r>
              <a:rPr lang="en-US" altLang="ko-KR" dirty="0"/>
              <a:t>77</a:t>
            </a:r>
            <a:r>
              <a:rPr lang="ko-KR" altLang="en-US" dirty="0"/>
              <a:t>강 </a:t>
            </a:r>
            <a:r>
              <a:rPr lang="en-US" altLang="ko-KR" dirty="0"/>
              <a:t>final/</a:t>
            </a:r>
            <a:r>
              <a:rPr lang="ko-KR" altLang="en-US" dirty="0" err="1"/>
              <a:t>추상메서드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78</a:t>
            </a:r>
            <a:r>
              <a:rPr lang="ko-KR" altLang="en-US" dirty="0"/>
              <a:t>강 접근제어자 </a:t>
            </a:r>
            <a:r>
              <a:rPr lang="en-US" altLang="ko-KR" dirty="0"/>
              <a:t>(</a:t>
            </a:r>
            <a:r>
              <a:rPr lang="ko-KR" altLang="en-US" dirty="0"/>
              <a:t>헷갈릴 때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79</a:t>
            </a:r>
            <a:r>
              <a:rPr lang="ko-KR" altLang="en-US" dirty="0"/>
              <a:t>강 캡슐화</a:t>
            </a:r>
            <a:endParaRPr lang="en-US" altLang="ko-KR" dirty="0"/>
          </a:p>
          <a:p>
            <a:r>
              <a:rPr lang="en-US" altLang="ko-KR" dirty="0"/>
              <a:t>80</a:t>
            </a:r>
            <a:r>
              <a:rPr lang="ko-KR" altLang="en-US" dirty="0"/>
              <a:t>강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r>
              <a:rPr lang="en-US" altLang="ko-KR" dirty="0"/>
              <a:t>81</a:t>
            </a:r>
            <a:r>
              <a:rPr lang="ko-KR" altLang="en-US" dirty="0"/>
              <a:t>강 객체</a:t>
            </a:r>
            <a:r>
              <a:rPr lang="en-US" altLang="ko-KR" dirty="0"/>
              <a:t>(</a:t>
            </a:r>
            <a:r>
              <a:rPr lang="ko-KR" altLang="en-US" dirty="0"/>
              <a:t>참조변수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형변환</a:t>
            </a:r>
            <a:r>
              <a:rPr lang="ko-KR" altLang="en-US" dirty="0"/>
              <a:t> 이론</a:t>
            </a:r>
            <a:endParaRPr lang="en-US" altLang="ko-KR" dirty="0"/>
          </a:p>
          <a:p>
            <a:r>
              <a:rPr lang="en-US" altLang="ko-KR" dirty="0"/>
              <a:t>82</a:t>
            </a:r>
            <a:r>
              <a:rPr lang="ko-KR" altLang="en-US" dirty="0"/>
              <a:t>강 참조변수 </a:t>
            </a:r>
            <a:r>
              <a:rPr lang="ko-KR" altLang="en-US" dirty="0" err="1"/>
              <a:t>형변환</a:t>
            </a:r>
            <a:r>
              <a:rPr lang="ko-KR" altLang="en-US" dirty="0"/>
              <a:t> 실습</a:t>
            </a:r>
            <a:endParaRPr lang="en-US" altLang="ko-KR" dirty="0"/>
          </a:p>
          <a:p>
            <a:r>
              <a:rPr lang="en-US" altLang="ko-KR" dirty="0"/>
              <a:t>83</a:t>
            </a:r>
            <a:r>
              <a:rPr lang="ko-KR" altLang="en-US" dirty="0"/>
              <a:t>강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</a:t>
            </a:r>
            <a:r>
              <a:rPr lang="en-US" altLang="ko-KR" dirty="0"/>
              <a:t>(</a:t>
            </a:r>
            <a:r>
              <a:rPr lang="ko-KR" altLang="en-US" dirty="0" err="1"/>
              <a:t>형변환</a:t>
            </a:r>
            <a:r>
              <a:rPr lang="ko-KR" altLang="en-US" dirty="0"/>
              <a:t> 가능여부 확인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86</a:t>
            </a:r>
            <a:r>
              <a:rPr lang="ko-KR" altLang="en-US" dirty="0"/>
              <a:t>강 추상클래스 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87</a:t>
            </a:r>
            <a:r>
              <a:rPr lang="ko-KR" altLang="en-US" dirty="0"/>
              <a:t>강 추상클래스 더 깊게 이해하기</a:t>
            </a:r>
            <a:endParaRPr lang="en-US" altLang="ko-KR" dirty="0"/>
          </a:p>
          <a:p>
            <a:r>
              <a:rPr lang="en-US" altLang="ko-KR" dirty="0"/>
              <a:t>88</a:t>
            </a:r>
            <a:r>
              <a:rPr lang="ko-KR" altLang="en-US" dirty="0"/>
              <a:t>강 추상클래스 </a:t>
            </a:r>
            <a:r>
              <a:rPr lang="ko-KR" altLang="en-US" dirty="0" err="1"/>
              <a:t>더더</a:t>
            </a:r>
            <a:r>
              <a:rPr lang="ko-KR" altLang="en-US" dirty="0"/>
              <a:t> 깊게 이해하기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5964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89</a:t>
            </a:r>
            <a:r>
              <a:rPr lang="ko-KR" altLang="en-US" dirty="0"/>
              <a:t>강 인터페이스 설명 </a:t>
            </a:r>
            <a:r>
              <a:rPr lang="en-US" altLang="ko-KR" dirty="0"/>
              <a:t>(</a:t>
            </a:r>
            <a:r>
              <a:rPr lang="ko-KR" altLang="en-US" dirty="0"/>
              <a:t>다중상속 </a:t>
            </a:r>
            <a:r>
              <a:rPr lang="en-US" altLang="ko-KR" dirty="0"/>
              <a:t>extends)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90</a:t>
            </a:r>
            <a:r>
              <a:rPr lang="ko-KR" altLang="en-US" dirty="0"/>
              <a:t>강 인터페이스와 </a:t>
            </a:r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부모 객체처럼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데이터타입으로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91</a:t>
            </a:r>
            <a:r>
              <a:rPr lang="ko-KR" altLang="en-US" dirty="0"/>
              <a:t>강 인터페이스 설명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인터페이스 실제 사용기</a:t>
            </a:r>
            <a:r>
              <a:rPr lang="en-US" altLang="ko-KR" dirty="0"/>
              <a:t>/</a:t>
            </a:r>
            <a:r>
              <a:rPr lang="ko-KR" altLang="en-US" dirty="0"/>
              <a:t>인터페이스란</a:t>
            </a:r>
            <a:r>
              <a:rPr lang="en-US" altLang="ko-KR" dirty="0"/>
              <a:t>?)</a:t>
            </a:r>
          </a:p>
          <a:p>
            <a:r>
              <a:rPr lang="en-US" altLang="ko-KR" dirty="0"/>
              <a:t>92</a:t>
            </a:r>
            <a:r>
              <a:rPr lang="ko-KR" altLang="en-US" dirty="0"/>
              <a:t>강 인터페이스의 장점 </a:t>
            </a:r>
            <a:r>
              <a:rPr lang="ko-KR" altLang="en-US" dirty="0" err="1"/>
              <a:t>재설명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변경에 유리한 코드 </a:t>
            </a:r>
            <a:r>
              <a:rPr lang="en-US" altLang="ko-KR" dirty="0"/>
              <a:t>/ JDBC</a:t>
            </a:r>
            <a:r>
              <a:rPr lang="ko-KR" altLang="en-US" dirty="0"/>
              <a:t>도 인터페이스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93</a:t>
            </a:r>
            <a:r>
              <a:rPr lang="ko-KR" altLang="en-US" dirty="0"/>
              <a:t>강 인터페이스 내부의 디폴트 메서드 </a:t>
            </a:r>
            <a:r>
              <a:rPr lang="en-US" altLang="ko-KR" dirty="0"/>
              <a:t>(</a:t>
            </a:r>
            <a:r>
              <a:rPr lang="ko-KR" altLang="en-US" dirty="0"/>
              <a:t>참고용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94</a:t>
            </a:r>
            <a:r>
              <a:rPr lang="ko-KR" altLang="en-US" dirty="0"/>
              <a:t>강 클래스 내부의 클래스 </a:t>
            </a:r>
            <a:r>
              <a:rPr lang="en-US" altLang="ko-KR" dirty="0"/>
              <a:t>(inner class)</a:t>
            </a:r>
          </a:p>
          <a:p>
            <a:r>
              <a:rPr lang="en-US" altLang="ko-KR" dirty="0"/>
              <a:t>95</a:t>
            </a:r>
            <a:r>
              <a:rPr lang="ko-KR" altLang="en-US" dirty="0"/>
              <a:t>강 내부 클래스 더 자세히 보기</a:t>
            </a:r>
            <a:endParaRPr lang="en-US" altLang="ko-KR" dirty="0"/>
          </a:p>
          <a:p>
            <a:r>
              <a:rPr lang="en-US" altLang="ko-KR" dirty="0"/>
              <a:t>96</a:t>
            </a:r>
            <a:r>
              <a:rPr lang="ko-KR" altLang="en-US" dirty="0"/>
              <a:t>강 익명 클래스 </a:t>
            </a:r>
            <a:r>
              <a:rPr lang="en-US" altLang="ko-KR" dirty="0"/>
              <a:t>(</a:t>
            </a:r>
            <a:r>
              <a:rPr lang="ko-KR" altLang="en-US" dirty="0"/>
              <a:t>일회용 클래스</a:t>
            </a:r>
            <a:r>
              <a:rPr lang="en-US" altLang="ko-KR" dirty="0"/>
              <a:t>/</a:t>
            </a:r>
            <a:r>
              <a:rPr lang="ko-KR" altLang="en-US" dirty="0"/>
              <a:t>람다식에서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97</a:t>
            </a:r>
            <a:r>
              <a:rPr lang="ko-KR" altLang="en-US" dirty="0"/>
              <a:t>강 에러</a:t>
            </a:r>
            <a:r>
              <a:rPr lang="en-US" altLang="ko-KR" dirty="0"/>
              <a:t>/</a:t>
            </a:r>
            <a:r>
              <a:rPr lang="ko-KR" altLang="en-US" dirty="0"/>
              <a:t>예외 차이 </a:t>
            </a:r>
            <a:r>
              <a:rPr lang="en-US" altLang="ko-KR" dirty="0"/>
              <a:t>+ </a:t>
            </a:r>
            <a:r>
              <a:rPr lang="ko-KR" altLang="en-US" dirty="0" err="1"/>
              <a:t>예외란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98</a:t>
            </a:r>
            <a:r>
              <a:rPr lang="ko-KR" altLang="en-US" dirty="0"/>
              <a:t>강 </a:t>
            </a:r>
            <a:r>
              <a:rPr lang="en-US" altLang="ko-KR" dirty="0"/>
              <a:t>try-catch</a:t>
            </a:r>
            <a:r>
              <a:rPr lang="ko-KR" altLang="en-US" dirty="0"/>
              <a:t>로 예외 처리하기</a:t>
            </a:r>
            <a:endParaRPr lang="en-US" altLang="ko-KR" dirty="0"/>
          </a:p>
          <a:p>
            <a:r>
              <a:rPr lang="en-US" altLang="ko-KR" dirty="0"/>
              <a:t>99</a:t>
            </a:r>
            <a:r>
              <a:rPr lang="ko-KR" altLang="en-US" dirty="0"/>
              <a:t>강 자주 사용하는 에러 메서드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getMessage</a:t>
            </a:r>
            <a:r>
              <a:rPr lang="en-US" altLang="ko-KR" dirty="0"/>
              <a:t>()/</a:t>
            </a:r>
            <a:r>
              <a:rPr lang="en-US" altLang="ko-KR" dirty="0" err="1"/>
              <a:t>printSStackTrace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강 예외 발생시키기 </a:t>
            </a:r>
            <a:r>
              <a:rPr lang="en-US" altLang="ko-KR" dirty="0"/>
              <a:t>+ </a:t>
            </a:r>
            <a:r>
              <a:rPr lang="ko-KR" altLang="en-US" dirty="0"/>
              <a:t>필수 </a:t>
            </a:r>
            <a:r>
              <a:rPr lang="en-US" altLang="ko-KR" dirty="0"/>
              <a:t>try-catch (Exception)</a:t>
            </a:r>
          </a:p>
          <a:p>
            <a:r>
              <a:rPr lang="en-US" altLang="ko-KR" dirty="0"/>
              <a:t>101</a:t>
            </a:r>
            <a:r>
              <a:rPr lang="ko-KR" altLang="en-US" dirty="0"/>
              <a:t>강 메서드 예외 선언 </a:t>
            </a:r>
            <a:r>
              <a:rPr lang="en-US" altLang="ko-KR" dirty="0"/>
              <a:t>(finally)</a:t>
            </a:r>
          </a:p>
          <a:p>
            <a:r>
              <a:rPr lang="en-US" altLang="ko-KR" dirty="0"/>
              <a:t>102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43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62" y="2767281"/>
            <a:ext cx="9629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(02:30)</a:t>
            </a:r>
          </a:p>
          <a:p>
            <a:pPr algn="ctr"/>
            <a:r>
              <a:rPr lang="ko-KR" altLang="en-US" sz="4000" b="1" dirty="0"/>
              <a:t>이클립스 단축키 설정했는데 </a:t>
            </a:r>
            <a:r>
              <a:rPr lang="ko-KR" altLang="en-US" sz="4000" b="1" dirty="0" err="1"/>
              <a:t>안먹는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9960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F8075-040A-2E74-9211-C71527291460}"/>
              </a:ext>
            </a:extLst>
          </p:cNvPr>
          <p:cNvSpPr txBox="1"/>
          <p:nvPr/>
        </p:nvSpPr>
        <p:spPr>
          <a:xfrm>
            <a:off x="1615966" y="764628"/>
            <a:ext cx="5835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단축키와 </a:t>
            </a:r>
            <a:r>
              <a:rPr lang="ko-KR" altLang="en-US" dirty="0" err="1"/>
              <a:t>충돌나서</a:t>
            </a:r>
            <a:r>
              <a:rPr lang="ko-KR" altLang="en-US" dirty="0"/>
              <a:t> 그럼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윈도우 단축키와 이클립스 단축키가 같은 키라면 </a:t>
            </a:r>
            <a:endParaRPr lang="en-US" altLang="ko-KR" dirty="0"/>
          </a:p>
          <a:p>
            <a:r>
              <a:rPr lang="ko-KR" altLang="en-US" dirty="0"/>
              <a:t>윈도우 단축키가 우선시됨 </a:t>
            </a:r>
          </a:p>
        </p:txBody>
      </p:sp>
    </p:spTree>
    <p:extLst>
      <p:ext uri="{BB962C8B-B14F-4D97-AF65-F5344CB8AC3E}">
        <p14:creationId xmlns:p14="http://schemas.microsoft.com/office/powerpoint/2010/main" val="2421358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8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(03:00)</a:t>
            </a:r>
          </a:p>
          <a:p>
            <a:pPr algn="ctr"/>
            <a:r>
              <a:rPr lang="ko-KR" altLang="en-US" sz="4000" b="1" dirty="0"/>
              <a:t>이클립스 단축키 설정하는 경로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45635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80400" y="2767281"/>
            <a:ext cx="54312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(3:30)</a:t>
            </a:r>
          </a:p>
          <a:p>
            <a:pPr algn="ctr"/>
            <a:r>
              <a:rPr lang="ko-KR" altLang="en-US" sz="4000" b="1" dirty="0"/>
              <a:t>변수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상수</a:t>
            </a:r>
            <a:r>
              <a:rPr lang="en-US" altLang="ko-KR" sz="4000" b="1" dirty="0"/>
              <a:t>/</a:t>
            </a:r>
            <a:r>
              <a:rPr lang="ko-KR" altLang="en-US" sz="4000" b="1" dirty="0" err="1"/>
              <a:t>리터럴</a:t>
            </a:r>
            <a:r>
              <a:rPr lang="ko-KR" altLang="en-US" sz="4000" b="1" dirty="0"/>
              <a:t> 구분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5508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678080-1E27-CCAE-90D5-493DED2FF2DD}"/>
              </a:ext>
            </a:extLst>
          </p:cNvPr>
          <p:cNvGrpSpPr/>
          <p:nvPr/>
        </p:nvGrpSpPr>
        <p:grpSpPr>
          <a:xfrm>
            <a:off x="859247" y="851336"/>
            <a:ext cx="6705550" cy="5014484"/>
            <a:chOff x="220743" y="449315"/>
            <a:chExt cx="6705550" cy="5014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46C705-32B9-22AA-18C0-2A92F0A2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43" y="449315"/>
              <a:ext cx="6705550" cy="39098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620CC0-C7BA-A004-F586-19F211110AA3}"/>
                </a:ext>
              </a:extLst>
            </p:cNvPr>
            <p:cNvSpPr txBox="1"/>
            <p:nvPr/>
          </p:nvSpPr>
          <p:spPr>
            <a:xfrm>
              <a:off x="402020" y="4540469"/>
              <a:ext cx="35605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변수 </a:t>
              </a:r>
              <a:r>
                <a:rPr lang="en-US" altLang="ko-KR" dirty="0"/>
                <a:t>= score / </a:t>
              </a:r>
              <a:r>
                <a:rPr lang="en-US" altLang="ko-KR" dirty="0" err="1"/>
                <a:t>ch</a:t>
              </a:r>
              <a:r>
                <a:rPr lang="en-US" altLang="ko-KR" dirty="0"/>
                <a:t> / str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상수 </a:t>
              </a:r>
              <a:r>
                <a:rPr lang="en-US" altLang="ko-KR" dirty="0"/>
                <a:t>= MAX (final </a:t>
              </a:r>
              <a:r>
                <a:rPr lang="ko-KR" altLang="en-US" dirty="0" err="1"/>
                <a:t>붙은거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 err="1"/>
                <a:t>리터럴</a:t>
              </a:r>
              <a:r>
                <a:rPr lang="ko-KR" altLang="en-US" dirty="0"/>
                <a:t> </a:t>
              </a:r>
              <a:r>
                <a:rPr lang="en-US" altLang="ko-KR" dirty="0"/>
                <a:t>= 100 / 200 (</a:t>
              </a:r>
              <a:r>
                <a:rPr lang="ko-KR" altLang="en-US" dirty="0"/>
                <a:t>실제 값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404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732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ko-KR" altLang="en-US" sz="4000" b="1" dirty="0"/>
              <a:t>에러 로그 </a:t>
            </a:r>
            <a:r>
              <a:rPr lang="ko-KR" altLang="en-US" sz="4000" b="1" dirty="0" err="1"/>
              <a:t>보는방법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0753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E7BC8-FB48-6FA5-8FE4-BE8B95BF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03" y="1098808"/>
            <a:ext cx="9246075" cy="2736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83760" y="2767281"/>
            <a:ext cx="762458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ko-KR" altLang="en-US" sz="4000" b="1" dirty="0"/>
              <a:t>참조형 데이터타입은 몇 </a:t>
            </a:r>
            <a:r>
              <a:rPr lang="en-US" altLang="ko-KR" sz="4000" b="1" dirty="0"/>
              <a:t>byte</a:t>
            </a:r>
            <a:r>
              <a:rPr lang="ko-KR" altLang="en-US" sz="4000" b="1" dirty="0"/>
              <a:t>의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메모리를 먹는가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486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747481-FC7A-BF54-215B-FF55DB2AA792}"/>
              </a:ext>
            </a:extLst>
          </p:cNvPr>
          <p:cNvGrpSpPr/>
          <p:nvPr/>
        </p:nvGrpSpPr>
        <p:grpSpPr>
          <a:xfrm>
            <a:off x="543911" y="1594048"/>
            <a:ext cx="9816657" cy="2019618"/>
            <a:chOff x="543911" y="1594048"/>
            <a:chExt cx="9816657" cy="20196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0308F5-DE10-B8F9-F75E-90F2D75F0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485" y="1594048"/>
              <a:ext cx="9753083" cy="150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1C172E-7714-5FB2-7113-F2EF6011D975}"/>
                </a:ext>
              </a:extLst>
            </p:cNvPr>
            <p:cNvSpPr txBox="1"/>
            <p:nvPr/>
          </p:nvSpPr>
          <p:spPr>
            <a:xfrm>
              <a:off x="543911" y="3244334"/>
              <a:ext cx="2623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8byte = 64bit </a:t>
              </a:r>
              <a:r>
                <a:rPr lang="ko-KR" altLang="en-US" dirty="0"/>
                <a:t>운영체제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48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99329" y="2767281"/>
            <a:ext cx="5593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 err="1"/>
              <a:t>println</a:t>
            </a:r>
            <a:r>
              <a:rPr lang="ko-KR" altLang="en-US" sz="4000" b="1" dirty="0"/>
              <a:t>과 </a:t>
            </a:r>
            <a:r>
              <a:rPr lang="en-US" altLang="ko-KR" sz="4000" b="1" dirty="0" err="1"/>
              <a:t>printf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347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09012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103</a:t>
            </a:r>
            <a:r>
              <a:rPr lang="ko-KR" altLang="en-US" dirty="0"/>
              <a:t>강 예외에서 예외 호출하기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길어지는 </a:t>
            </a:r>
            <a:r>
              <a:rPr lang="en-US" altLang="ko-KR" dirty="0"/>
              <a:t>try-catch</a:t>
            </a:r>
            <a:r>
              <a:rPr lang="ko-KR" altLang="en-US" dirty="0"/>
              <a:t>를 줄일 수 있음 </a:t>
            </a:r>
            <a:r>
              <a:rPr lang="en-US" altLang="ko-KR" dirty="0"/>
              <a:t>8:00)</a:t>
            </a:r>
          </a:p>
          <a:p>
            <a:endParaRPr lang="en-US" altLang="ko-KR" dirty="0"/>
          </a:p>
          <a:p>
            <a:r>
              <a:rPr lang="en-US" altLang="ko-KR" dirty="0"/>
              <a:t>105</a:t>
            </a:r>
            <a:r>
              <a:rPr lang="ko-KR" altLang="en-US" dirty="0"/>
              <a:t>강 </a:t>
            </a:r>
            <a:r>
              <a:rPr lang="en-US" altLang="ko-KR" dirty="0"/>
              <a:t>Object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106</a:t>
            </a:r>
            <a:r>
              <a:rPr lang="ko-KR" altLang="en-US" dirty="0"/>
              <a:t>강 </a:t>
            </a:r>
            <a:r>
              <a:rPr lang="en-US" altLang="ko-KR" dirty="0"/>
              <a:t>String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107</a:t>
            </a:r>
            <a:r>
              <a:rPr lang="ko-KR" altLang="en-US" dirty="0"/>
              <a:t>강 </a:t>
            </a:r>
            <a:r>
              <a:rPr lang="en-US" altLang="ko-KR" dirty="0"/>
              <a:t>String </a:t>
            </a:r>
            <a:r>
              <a:rPr lang="ko-KR" altLang="en-US" dirty="0"/>
              <a:t>객체 내부의 메서드</a:t>
            </a:r>
            <a:endParaRPr lang="en-US" altLang="ko-KR" dirty="0"/>
          </a:p>
          <a:p>
            <a:r>
              <a:rPr lang="en-US" altLang="ko-KR" dirty="0"/>
              <a:t>108</a:t>
            </a:r>
            <a:r>
              <a:rPr lang="ko-KR" altLang="en-US" dirty="0"/>
              <a:t>강 문자를 숫자로</a:t>
            </a:r>
            <a:r>
              <a:rPr lang="en-US" altLang="ko-KR" dirty="0"/>
              <a:t>, </a:t>
            </a:r>
            <a:r>
              <a:rPr lang="ko-KR" altLang="en-US" dirty="0"/>
              <a:t>숫자를 문자로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Integer.valueOf</a:t>
            </a:r>
            <a:r>
              <a:rPr lang="en-US" altLang="ko-KR" dirty="0"/>
              <a:t>(“100”)) </a:t>
            </a:r>
          </a:p>
          <a:p>
            <a:r>
              <a:rPr lang="en-US" altLang="ko-KR" dirty="0"/>
              <a:t>109</a:t>
            </a:r>
            <a:r>
              <a:rPr lang="ko-KR" altLang="en-US" dirty="0"/>
              <a:t>강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110</a:t>
            </a:r>
            <a:r>
              <a:rPr lang="ko-KR" altLang="en-US" dirty="0"/>
              <a:t>강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내부메서드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111</a:t>
            </a:r>
            <a:r>
              <a:rPr lang="ko-KR" altLang="en-US" dirty="0"/>
              <a:t>강 </a:t>
            </a:r>
            <a:r>
              <a:rPr lang="en-US" altLang="ko-KR" dirty="0"/>
              <a:t>StringBuilder</a:t>
            </a:r>
            <a:r>
              <a:rPr lang="ko-KR" altLang="en-US" dirty="0"/>
              <a:t>클래스</a:t>
            </a:r>
            <a:r>
              <a:rPr lang="en-US" altLang="ko-KR" dirty="0"/>
              <a:t> + Math</a:t>
            </a:r>
            <a:r>
              <a:rPr lang="ko-KR" altLang="en-US" dirty="0"/>
              <a:t>클래스 </a:t>
            </a:r>
            <a:r>
              <a:rPr lang="ko-KR" altLang="en-US" dirty="0" err="1"/>
              <a:t>내부메서드</a:t>
            </a:r>
            <a:endParaRPr lang="en-US" altLang="ko-KR" dirty="0"/>
          </a:p>
          <a:p>
            <a:r>
              <a:rPr lang="en-US" altLang="ko-KR" dirty="0" err="1"/>
              <a:t>Math.round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반올림하기 </a:t>
            </a:r>
            <a:r>
              <a:rPr lang="ko-KR" altLang="en-US" dirty="0" err="1"/>
              <a:t>같은거</a:t>
            </a:r>
            <a:endParaRPr lang="en-US" altLang="ko-KR" dirty="0"/>
          </a:p>
          <a:p>
            <a:r>
              <a:rPr lang="en-US" altLang="ko-KR" dirty="0"/>
              <a:t>112</a:t>
            </a:r>
            <a:r>
              <a:rPr lang="ko-KR" altLang="en-US" dirty="0"/>
              <a:t>강 &gt;</a:t>
            </a:r>
            <a:r>
              <a:rPr lang="en-US" altLang="ko-KR" dirty="0"/>
              <a:t>&gt;</a:t>
            </a:r>
            <a:r>
              <a:rPr lang="ko-KR" altLang="en-US" dirty="0"/>
              <a:t>여기서부터 </a:t>
            </a:r>
            <a:r>
              <a:rPr lang="en-US" altLang="ko-KR" dirty="0"/>
              <a:t>pass </a:t>
            </a:r>
            <a:r>
              <a:rPr lang="ko-KR" altLang="en-US" dirty="0" err="1"/>
              <a:t>필요한것만</a:t>
            </a:r>
            <a:r>
              <a:rPr lang="ko-KR" altLang="en-US" dirty="0"/>
              <a:t> 듣기 </a:t>
            </a:r>
            <a:endParaRPr lang="en-US" altLang="ko-KR" dirty="0"/>
          </a:p>
          <a:p>
            <a:r>
              <a:rPr lang="en-US" altLang="ko-KR" dirty="0"/>
              <a:t>119</a:t>
            </a:r>
            <a:r>
              <a:rPr lang="ko-KR" altLang="en-US" dirty="0"/>
              <a:t>강 </a:t>
            </a:r>
            <a:r>
              <a:rPr lang="ko-KR" altLang="en-US" dirty="0" err="1"/>
              <a:t>컬랙션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r>
              <a:rPr lang="en-US" altLang="ko-KR" dirty="0"/>
              <a:t>120</a:t>
            </a:r>
            <a:r>
              <a:rPr lang="ko-KR" altLang="en-US" dirty="0"/>
              <a:t>강 컬렉션 프레임워크 </a:t>
            </a:r>
            <a:r>
              <a:rPr lang="en-US" altLang="ko-KR" dirty="0"/>
              <a:t>List / Map / Set </a:t>
            </a:r>
            <a:r>
              <a:rPr lang="ko-KR" altLang="en-US" dirty="0"/>
              <a:t>특성 상세설명</a:t>
            </a:r>
            <a:endParaRPr lang="en-US" altLang="ko-KR" dirty="0"/>
          </a:p>
          <a:p>
            <a:r>
              <a:rPr lang="en-US" altLang="ko-KR" dirty="0"/>
              <a:t>pass</a:t>
            </a:r>
            <a:r>
              <a:rPr lang="ko-KR" altLang="en-US" dirty="0"/>
              <a:t>함 </a:t>
            </a:r>
            <a:endParaRPr lang="en-US" altLang="ko-KR" dirty="0"/>
          </a:p>
          <a:p>
            <a:r>
              <a:rPr lang="en-US" altLang="ko-KR" dirty="0"/>
              <a:t>121</a:t>
            </a:r>
            <a:r>
              <a:rPr lang="ko-KR" altLang="en-US" dirty="0"/>
              <a:t>강 </a:t>
            </a:r>
            <a:r>
              <a:rPr lang="en-US" altLang="ko-KR" dirty="0" err="1"/>
              <a:t>ArraryList</a:t>
            </a:r>
            <a:r>
              <a:rPr lang="en-US" altLang="ko-KR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14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B8677-9F13-6B68-DFD3-A26A7837D6A3}"/>
              </a:ext>
            </a:extLst>
          </p:cNvPr>
          <p:cNvSpPr txBox="1"/>
          <p:nvPr/>
        </p:nvSpPr>
        <p:spPr>
          <a:xfrm>
            <a:off x="236482" y="559675"/>
            <a:ext cx="10413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println</a:t>
            </a:r>
            <a:r>
              <a:rPr lang="en-US" altLang="ko-KR" dirty="0"/>
              <a:t> = </a:t>
            </a:r>
            <a:r>
              <a:rPr lang="ko-KR" altLang="en-US" dirty="0"/>
              <a:t>모든 정수를 </a:t>
            </a:r>
            <a:r>
              <a:rPr lang="en-US" altLang="ko-KR" dirty="0"/>
              <a:t>10</a:t>
            </a:r>
            <a:r>
              <a:rPr lang="ko-KR" altLang="en-US" dirty="0"/>
              <a:t>진수로만 출력한다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진수를 출력할 수가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printf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 출력이 가능하다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계산 결과가 </a:t>
            </a:r>
            <a:r>
              <a:rPr lang="en-US" altLang="ko-KR" dirty="0"/>
              <a:t>3.3333… </a:t>
            </a:r>
            <a:r>
              <a:rPr lang="ko-KR" altLang="en-US" dirty="0"/>
              <a:t>이라고 한다면 소수점 </a:t>
            </a:r>
            <a:r>
              <a:rPr lang="ko-KR" altLang="en-US" dirty="0" err="1"/>
              <a:t>몇번째</a:t>
            </a:r>
            <a:r>
              <a:rPr lang="ko-KR" altLang="en-US" dirty="0"/>
              <a:t> 자리까지 출력할지도 정할 수 있다 </a:t>
            </a:r>
            <a:endParaRPr lang="en-US" altLang="ko-KR" dirty="0"/>
          </a:p>
          <a:p>
            <a:r>
              <a:rPr lang="ko-KR" altLang="en-US" dirty="0"/>
              <a:t>예시는 아래 사진과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“%.2f” &lt;&lt; </a:t>
            </a:r>
            <a:r>
              <a:rPr lang="ko-KR" altLang="en-US" dirty="0"/>
              <a:t>이런 부분을 지시자라고 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EA235-0010-07D7-2423-0242FAB5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3" y="3244021"/>
            <a:ext cx="7823602" cy="2419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CDFB2-DA05-FFF6-70C8-8F6F4C5AE1C4}"/>
              </a:ext>
            </a:extLst>
          </p:cNvPr>
          <p:cNvSpPr txBox="1"/>
          <p:nvPr/>
        </p:nvSpPr>
        <p:spPr>
          <a:xfrm>
            <a:off x="1079938" y="693683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printf</a:t>
            </a:r>
            <a:r>
              <a:rPr lang="ko-KR" altLang="en-US" dirty="0"/>
              <a:t>의 지시자 목록은 아래와 같다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F78C2-7A31-B9BF-A1DB-F1C4F3A2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95" y="1366700"/>
            <a:ext cx="6324925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73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04288" y="2767281"/>
            <a:ext cx="378353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45499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9B91B-FE3C-B8B6-2493-AF031DC05C38}"/>
              </a:ext>
            </a:extLst>
          </p:cNvPr>
          <p:cNvSpPr txBox="1"/>
          <p:nvPr/>
        </p:nvSpPr>
        <p:spPr>
          <a:xfrm>
            <a:off x="1300655" y="512379"/>
            <a:ext cx="9038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콤마로 구분해서 여러 값을 지정 가능하고 첫 번째는 지시자 </a:t>
            </a:r>
            <a:r>
              <a:rPr lang="en-US" altLang="ko-KR" dirty="0"/>
              <a:t>/ </a:t>
            </a:r>
            <a:r>
              <a:rPr lang="ko-KR" altLang="en-US" dirty="0"/>
              <a:t>두 번째는 값을 두는데 </a:t>
            </a:r>
            <a:endParaRPr lang="en-US" altLang="ko-KR" dirty="0"/>
          </a:p>
          <a:p>
            <a:r>
              <a:rPr lang="ko-KR" altLang="en-US" dirty="0"/>
              <a:t>지시자가 </a:t>
            </a:r>
            <a:r>
              <a:rPr lang="en-US" altLang="ko-KR" dirty="0"/>
              <a:t>2</a:t>
            </a:r>
            <a:r>
              <a:rPr lang="ko-KR" altLang="en-US" dirty="0"/>
              <a:t>개 이상이라면 콤마로 구분하고</a:t>
            </a:r>
            <a:r>
              <a:rPr lang="en-US" altLang="ko-KR" dirty="0"/>
              <a:t>, </a:t>
            </a:r>
            <a:r>
              <a:rPr lang="ko-KR" altLang="en-US" dirty="0"/>
              <a:t>첫 번째 값과 첫 번째 지시자가 </a:t>
            </a:r>
            <a:r>
              <a:rPr lang="ko-KR" altLang="en-US" dirty="0" err="1"/>
              <a:t>맵핑된다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지시자에 대해서 더 자세하게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에서 </a:t>
            </a:r>
            <a:r>
              <a:rPr lang="en-US" altLang="ko-KR" dirty="0"/>
              <a:t>Formatter</a:t>
            </a:r>
            <a:r>
              <a:rPr lang="ko-KR" altLang="en-US" dirty="0"/>
              <a:t>를 검색하면 </a:t>
            </a:r>
            <a:endParaRPr lang="en-US" altLang="ko-KR" dirty="0"/>
          </a:p>
          <a:p>
            <a:r>
              <a:rPr lang="ko-KR" altLang="en-US" dirty="0"/>
              <a:t>더욱 다양한 지시자가 나온다고 한다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029889-6523-5FC1-ABAE-BDF57F7B49EF}"/>
              </a:ext>
            </a:extLst>
          </p:cNvPr>
          <p:cNvGrpSpPr/>
          <p:nvPr/>
        </p:nvGrpSpPr>
        <p:grpSpPr>
          <a:xfrm>
            <a:off x="438806" y="2467593"/>
            <a:ext cx="6852746" cy="3978524"/>
            <a:chOff x="438806" y="2467593"/>
            <a:chExt cx="6852746" cy="39785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63A8FA-2A33-EA75-8A75-32CB5CA7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6" y="2467593"/>
              <a:ext cx="6852746" cy="39785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33F419-3E47-F9D7-59F9-FFF3F3F65621}"/>
                </a:ext>
              </a:extLst>
            </p:cNvPr>
            <p:cNvSpPr/>
            <p:nvPr/>
          </p:nvSpPr>
          <p:spPr>
            <a:xfrm>
              <a:off x="3155635" y="5487798"/>
              <a:ext cx="3126924" cy="321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522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ADAC42-81BD-AB88-6FA1-BAF1A059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0" y="704229"/>
            <a:ext cx="8572941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A20D8-5F2A-1BD1-A021-3167A6833307}"/>
              </a:ext>
            </a:extLst>
          </p:cNvPr>
          <p:cNvSpPr txBox="1"/>
          <p:nvPr/>
        </p:nvSpPr>
        <p:spPr>
          <a:xfrm>
            <a:off x="611350" y="3697014"/>
            <a:ext cx="71609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숫자를 </a:t>
            </a:r>
            <a:r>
              <a:rPr lang="en-US" altLang="ko-KR" dirty="0"/>
              <a:t>10/8/16</a:t>
            </a:r>
            <a:r>
              <a:rPr lang="ko-KR" altLang="en-US" dirty="0"/>
              <a:t>진수로 표현하는 방법과 </a:t>
            </a:r>
            <a:endParaRPr lang="en-US" altLang="ko-KR" dirty="0"/>
          </a:p>
          <a:p>
            <a:r>
              <a:rPr lang="ko-KR" altLang="en-US" dirty="0"/>
              <a:t>숫자를 </a:t>
            </a:r>
            <a:r>
              <a:rPr lang="en-US" altLang="ko-KR" dirty="0"/>
              <a:t>2</a:t>
            </a:r>
            <a:r>
              <a:rPr lang="ko-KR" altLang="en-US" dirty="0"/>
              <a:t>진수로 표현하는 방법의 예시이다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사진의 결과는 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f 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진수라면 </a:t>
            </a:r>
            <a:r>
              <a:rPr lang="en-US" altLang="ko-KR" dirty="0"/>
              <a:t>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나오는데 원래는 접두사가 붙어야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0XF / 8</a:t>
            </a:r>
            <a:r>
              <a:rPr lang="ko-KR" altLang="en-US" dirty="0"/>
              <a:t>진수라면 </a:t>
            </a:r>
            <a:r>
              <a:rPr lang="en-US" altLang="ko-KR" dirty="0"/>
              <a:t>o17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나와야 한다는 것이다</a:t>
            </a:r>
            <a:endParaRPr lang="en-US" altLang="ko-KR" dirty="0"/>
          </a:p>
          <a:p>
            <a:r>
              <a:rPr lang="ko-KR" altLang="en-US" dirty="0"/>
              <a:t>그걸 나오게 하려면 </a:t>
            </a:r>
          </a:p>
        </p:txBody>
      </p:sp>
    </p:spTree>
    <p:extLst>
      <p:ext uri="{BB962C8B-B14F-4D97-AF65-F5344CB8AC3E}">
        <p14:creationId xmlns:p14="http://schemas.microsoft.com/office/powerpoint/2010/main" val="3403055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1E5D17-BFE2-273A-2761-3B0B06FF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7" y="534657"/>
            <a:ext cx="8153819" cy="2209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55CAA-B3C1-E94F-3F51-D5F7A37392CF}"/>
              </a:ext>
            </a:extLst>
          </p:cNvPr>
          <p:cNvSpPr txBox="1"/>
          <p:nvPr/>
        </p:nvSpPr>
        <p:spPr>
          <a:xfrm>
            <a:off x="733097" y="3563007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위처럼 지시자에 </a:t>
            </a:r>
            <a:r>
              <a:rPr lang="en-US" altLang="ko-KR" dirty="0"/>
              <a:t>“%#”</a:t>
            </a:r>
            <a:r>
              <a:rPr lang="ko-KR" altLang="en-US" dirty="0"/>
              <a:t>을 붙이면 된다</a:t>
            </a:r>
            <a:endParaRPr lang="en-US" altLang="ko-KR" dirty="0"/>
          </a:p>
          <a:p>
            <a:r>
              <a:rPr lang="ko-KR" altLang="en-US" dirty="0"/>
              <a:t>이건 필요할 때 또 </a:t>
            </a:r>
            <a:r>
              <a:rPr lang="ko-KR" altLang="en-US" dirty="0" err="1"/>
              <a:t>보는걸로</a:t>
            </a:r>
            <a:r>
              <a:rPr lang="ko-KR" altLang="en-US" dirty="0"/>
              <a:t> 하자 </a:t>
            </a:r>
          </a:p>
        </p:txBody>
      </p:sp>
    </p:spTree>
    <p:extLst>
      <p:ext uri="{BB962C8B-B14F-4D97-AF65-F5344CB8AC3E}">
        <p14:creationId xmlns:p14="http://schemas.microsoft.com/office/powerpoint/2010/main" val="52129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32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(12:00)</a:t>
            </a:r>
          </a:p>
          <a:p>
            <a:pPr algn="ctr"/>
            <a:r>
              <a:rPr lang="ko-KR" altLang="en-US" sz="4000" b="1" dirty="0"/>
              <a:t>데이터타입별 정밀도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23382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4C5A9-8A4F-DDAD-05BA-19DCF094CD20}"/>
              </a:ext>
            </a:extLst>
          </p:cNvPr>
          <p:cNvSpPr txBox="1"/>
          <p:nvPr/>
        </p:nvSpPr>
        <p:spPr>
          <a:xfrm>
            <a:off x="409903" y="693683"/>
            <a:ext cx="11078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 = 6</a:t>
            </a:r>
            <a:r>
              <a:rPr lang="ko-KR" altLang="en-US" dirty="0"/>
              <a:t>자리까지 정확 </a:t>
            </a:r>
            <a:r>
              <a:rPr lang="en-US" altLang="ko-KR" dirty="0"/>
              <a:t> (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123.456789</a:t>
            </a:r>
            <a:r>
              <a:rPr lang="ko-KR" altLang="en-US" dirty="0"/>
              <a:t>라는 데이터를 보면 </a:t>
            </a:r>
            <a:r>
              <a:rPr lang="en-US" altLang="ko-KR" dirty="0"/>
              <a:t>123456</a:t>
            </a:r>
            <a:r>
              <a:rPr lang="ko-KR" altLang="en-US" dirty="0"/>
              <a:t>까지는 정확 즉</a:t>
            </a:r>
            <a:r>
              <a:rPr lang="en-US" altLang="ko-KR" dirty="0"/>
              <a:t>, 123.456</a:t>
            </a:r>
            <a:r>
              <a:rPr lang="ko-KR" altLang="en-US" dirty="0"/>
              <a:t>까지는 정확하고 그 뒤는 더미데이터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double =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자리까지 정확 </a:t>
            </a:r>
            <a:r>
              <a:rPr lang="en-US" altLang="ko-KR" dirty="0"/>
              <a:t>( 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float</a:t>
            </a:r>
            <a:r>
              <a:rPr lang="ko-KR" altLang="en-US" dirty="0"/>
              <a:t>와 마찬가지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소수점 포함여부는 나중에 알아보기 </a:t>
            </a:r>
            <a:r>
              <a:rPr lang="en-US" altLang="ko-KR" dirty="0"/>
              <a:t>(</a:t>
            </a:r>
            <a:r>
              <a:rPr lang="ko-KR" altLang="en-US" dirty="0"/>
              <a:t>해당 강의 </a:t>
            </a:r>
            <a:r>
              <a:rPr lang="en-US" altLang="ko-KR" dirty="0"/>
              <a:t>20</a:t>
            </a:r>
            <a:r>
              <a:rPr lang="ko-KR" altLang="en-US" dirty="0" err="1"/>
              <a:t>분쯤에</a:t>
            </a:r>
            <a:r>
              <a:rPr lang="ko-KR" altLang="en-US" dirty="0"/>
              <a:t> 한번 설명해주는듯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아니면 실제로 테스트 해보기</a:t>
            </a:r>
          </a:p>
        </p:txBody>
      </p:sp>
    </p:spTree>
    <p:extLst>
      <p:ext uri="{BB962C8B-B14F-4D97-AF65-F5344CB8AC3E}">
        <p14:creationId xmlns:p14="http://schemas.microsoft.com/office/powerpoint/2010/main" val="206329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44282" y="2767281"/>
            <a:ext cx="5503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에서 </a:t>
            </a:r>
            <a:r>
              <a:rPr lang="ko-KR" altLang="en-US" sz="4000" b="1" dirty="0" err="1"/>
              <a:t>줄바꿈하기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2358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E1BBF-679E-6B5D-00DD-2F3142C2C0BA}"/>
              </a:ext>
            </a:extLst>
          </p:cNvPr>
          <p:cNvSpPr txBox="1"/>
          <p:nvPr/>
        </p:nvSpPr>
        <p:spPr>
          <a:xfrm>
            <a:off x="1261241" y="59120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계행 문자를 넣어주면 됨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0D48E2-B210-555B-52C9-58EA542E3BF3}"/>
              </a:ext>
            </a:extLst>
          </p:cNvPr>
          <p:cNvGrpSpPr/>
          <p:nvPr/>
        </p:nvGrpSpPr>
        <p:grpSpPr>
          <a:xfrm>
            <a:off x="1083660" y="1431684"/>
            <a:ext cx="3175163" cy="857294"/>
            <a:chOff x="1083660" y="1431684"/>
            <a:chExt cx="3175163" cy="8572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60F327-D2FC-473C-A72B-C2D51F3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660" y="1431684"/>
              <a:ext cx="3175163" cy="8572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46DE2-200D-8279-4781-5CF0CECB187D}"/>
                </a:ext>
              </a:extLst>
            </p:cNvPr>
            <p:cNvSpPr/>
            <p:nvPr/>
          </p:nvSpPr>
          <p:spPr>
            <a:xfrm>
              <a:off x="3250228" y="1538536"/>
              <a:ext cx="289131" cy="6449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45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4780" y="268447"/>
            <a:ext cx="688361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나중에 </a:t>
            </a:r>
            <a:r>
              <a:rPr lang="ko-KR" altLang="en-US" sz="4000" b="1" dirty="0" err="1"/>
              <a:t>다시들어야</a:t>
            </a:r>
            <a:r>
              <a:rPr lang="ko-KR" altLang="en-US" sz="4000" b="1" dirty="0"/>
              <a:t> 하는 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68163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 데이터타입 설명</a:t>
            </a:r>
            <a:r>
              <a:rPr lang="en-US" altLang="ko-KR" dirty="0"/>
              <a:t>-8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각 데이터 타입이 차지하는 </a:t>
            </a:r>
            <a:r>
              <a:rPr lang="en-US" altLang="ko-KR" dirty="0"/>
              <a:t>byte</a:t>
            </a:r>
            <a:r>
              <a:rPr lang="ko-KR" altLang="en-US" dirty="0"/>
              <a:t>의 크기 </a:t>
            </a:r>
            <a:r>
              <a:rPr lang="en-US" altLang="ko-KR" dirty="0"/>
              <a:t>(3:00~)</a:t>
            </a:r>
          </a:p>
          <a:p>
            <a:r>
              <a:rPr lang="en-US" altLang="ko-KR" dirty="0"/>
              <a:t> - java</a:t>
            </a:r>
            <a:r>
              <a:rPr lang="ko-KR" altLang="en-US" dirty="0"/>
              <a:t>가 문자를 저장하는 방법 </a:t>
            </a:r>
            <a:r>
              <a:rPr lang="en-US" altLang="ko-KR" dirty="0"/>
              <a:t>(10:00~)</a:t>
            </a:r>
          </a:p>
          <a:p>
            <a:r>
              <a:rPr lang="en-US" altLang="ko-KR" dirty="0"/>
              <a:t> - float</a:t>
            </a:r>
            <a:r>
              <a:rPr lang="ko-KR" altLang="en-US" dirty="0"/>
              <a:t>가 값을 저장하는 방식 </a:t>
            </a:r>
            <a:r>
              <a:rPr lang="en-US" altLang="ko-KR" dirty="0"/>
              <a:t>(19:40~)</a:t>
            </a:r>
          </a:p>
          <a:p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2</a:t>
            </a:r>
            <a:r>
              <a:rPr lang="ko-KR" altLang="en-US" dirty="0"/>
              <a:t>번째 자리까지 출력하기 위해서 어떻게 </a:t>
            </a:r>
            <a:r>
              <a:rPr lang="ko-KR" altLang="en-US" dirty="0" err="1"/>
              <a:t>해야하는가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+ </a:t>
            </a:r>
            <a:r>
              <a:rPr lang="ko-KR" altLang="en-US" dirty="0"/>
              <a:t>지시자 작성 </a:t>
            </a:r>
            <a:r>
              <a:rPr lang="en-US" altLang="ko-KR" dirty="0"/>
              <a:t>– 3:00~)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n</a:t>
            </a:r>
            <a:r>
              <a:rPr lang="ko-KR" altLang="en-US" dirty="0"/>
              <a:t>번째까지 출력하는 방법 </a:t>
            </a:r>
            <a:r>
              <a:rPr lang="en-US" altLang="ko-KR" dirty="0"/>
              <a:t>(3:00~)</a:t>
            </a:r>
          </a:p>
          <a:p>
            <a:endParaRPr lang="en-US" altLang="ko-KR" dirty="0"/>
          </a:p>
          <a:p>
            <a:r>
              <a:rPr lang="en-US" altLang="ko-KR" dirty="0"/>
              <a:t>34</a:t>
            </a:r>
            <a:r>
              <a:rPr lang="ko-KR" altLang="en-US" dirty="0"/>
              <a:t>강 </a:t>
            </a:r>
            <a:r>
              <a:rPr lang="en-US" altLang="ko-KR" dirty="0"/>
              <a:t>Switch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/>
              <a:t>자세하게 사용하고 싶을 경우 시청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46</a:t>
            </a:r>
            <a:r>
              <a:rPr lang="ko-KR" altLang="en-US" dirty="0"/>
              <a:t>강 </a:t>
            </a:r>
            <a:r>
              <a:rPr lang="en-US" altLang="ko-KR" dirty="0" err="1"/>
              <a:t>cmd</a:t>
            </a:r>
            <a:r>
              <a:rPr lang="ko-KR" altLang="en-US" dirty="0"/>
              <a:t>를 통해 입력 받기 </a:t>
            </a:r>
            <a:r>
              <a:rPr lang="en-US" altLang="ko-KR" dirty="0"/>
              <a:t>(String[] </a:t>
            </a:r>
            <a:r>
              <a:rPr lang="en-US" altLang="ko-KR" dirty="0" err="1"/>
              <a:t>args</a:t>
            </a:r>
            <a:r>
              <a:rPr lang="en-US" altLang="ko-KR" dirty="0"/>
              <a:t>) (4:00~)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48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실습 </a:t>
            </a:r>
            <a:r>
              <a:rPr lang="en-US" altLang="ko-KR" dirty="0"/>
              <a:t>(1:00~)</a:t>
            </a:r>
          </a:p>
          <a:p>
            <a:endParaRPr lang="en-US" altLang="ko-KR" dirty="0"/>
          </a:p>
          <a:p>
            <a:r>
              <a:rPr lang="en-US" altLang="ko-KR" dirty="0"/>
              <a:t>49</a:t>
            </a:r>
            <a:r>
              <a:rPr lang="ko-KR" altLang="en-US" dirty="0"/>
              <a:t>강 </a:t>
            </a:r>
            <a:r>
              <a:rPr lang="en-US" altLang="ko-KR" dirty="0"/>
              <a:t>String </a:t>
            </a:r>
            <a:r>
              <a:rPr lang="ko-KR" altLang="en-US" dirty="0"/>
              <a:t>객체에서 주로 사용하는 메소드 </a:t>
            </a:r>
            <a:r>
              <a:rPr lang="en-US" altLang="ko-KR" dirty="0"/>
              <a:t>(6:00~)</a:t>
            </a:r>
          </a:p>
          <a:p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강 </a:t>
            </a:r>
            <a:r>
              <a:rPr lang="en-US" altLang="ko-KR" dirty="0"/>
              <a:t>Arrays </a:t>
            </a:r>
            <a:r>
              <a:rPr lang="ko-KR" altLang="en-US" dirty="0"/>
              <a:t>객체 사용 </a:t>
            </a:r>
            <a:r>
              <a:rPr lang="en-US" altLang="ko-KR" dirty="0"/>
              <a:t>(equals()/</a:t>
            </a:r>
            <a:r>
              <a:rPr lang="en-US" altLang="ko-KR" dirty="0" err="1"/>
              <a:t>toString</a:t>
            </a:r>
            <a:r>
              <a:rPr lang="en-US" altLang="ko-KR" dirty="0"/>
              <a:t>()) (</a:t>
            </a:r>
            <a:r>
              <a:rPr lang="ko-KR" altLang="en-US" dirty="0"/>
              <a:t>전체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332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static import (10:30~</a:t>
            </a:r>
            <a:r>
              <a:rPr lang="ko-KR" altLang="en-US" dirty="0"/>
              <a:t>보기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84</a:t>
            </a:r>
            <a:r>
              <a:rPr lang="ko-KR" altLang="en-US" dirty="0"/>
              <a:t>강 매개변수의 </a:t>
            </a:r>
            <a:r>
              <a:rPr lang="ko-KR" altLang="en-US" dirty="0" err="1"/>
              <a:t>다형성</a:t>
            </a:r>
            <a:r>
              <a:rPr lang="en-US" altLang="ko-KR" dirty="0"/>
              <a:t>/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실습 이해 못함 </a:t>
            </a:r>
            <a:r>
              <a:rPr lang="en-US" altLang="ko-KR" dirty="0"/>
              <a:t>(6:30~)</a:t>
            </a:r>
          </a:p>
          <a:p>
            <a:endParaRPr lang="en-US" altLang="ko-KR" dirty="0"/>
          </a:p>
          <a:p>
            <a:r>
              <a:rPr lang="en-US" altLang="ko-KR" dirty="0"/>
              <a:t>85</a:t>
            </a:r>
            <a:r>
              <a:rPr lang="ko-KR" altLang="en-US" dirty="0"/>
              <a:t>강 다형성의 장점 두번째 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        하나의 배열에 여러가지 데이터타입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104</a:t>
            </a:r>
            <a:r>
              <a:rPr lang="ko-KR" altLang="en-US" dirty="0"/>
              <a:t>강 </a:t>
            </a:r>
            <a:r>
              <a:rPr lang="en-US" altLang="ko-KR" dirty="0" err="1"/>
              <a:t>HashCode</a:t>
            </a:r>
            <a:r>
              <a:rPr lang="en-US" altLang="ko-KR" dirty="0"/>
              <a:t>( )</a:t>
            </a:r>
            <a:r>
              <a:rPr lang="ko-KR" altLang="en-US" dirty="0"/>
              <a:t>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23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682" y="2767281"/>
            <a:ext cx="572676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(20:00)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추가 지시자 </a:t>
            </a:r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947374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21C30-E145-4648-C297-E044BFED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3" y="680987"/>
            <a:ext cx="8236373" cy="41086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825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65058" y="2767281"/>
            <a:ext cx="1066202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en-US" altLang="ko-KR" sz="4000" b="1" dirty="0"/>
              <a:t> 14</a:t>
            </a:r>
            <a:r>
              <a:rPr lang="ko-KR" altLang="en-US" sz="4000" b="1" dirty="0"/>
              <a:t>자리 중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소수점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번째까지 출력하기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02157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2D48B5-691F-F9DE-2F38-92A1700E82D4}"/>
              </a:ext>
            </a:extLst>
          </p:cNvPr>
          <p:cNvGrpSpPr/>
          <p:nvPr/>
        </p:nvGrpSpPr>
        <p:grpSpPr>
          <a:xfrm>
            <a:off x="297913" y="819807"/>
            <a:ext cx="6614270" cy="1150882"/>
            <a:chOff x="297913" y="819807"/>
            <a:chExt cx="6614270" cy="115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1C6813-D9A7-218A-0BE3-9B3CB264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13" y="819807"/>
              <a:ext cx="6614270" cy="1150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B6D107-55BE-5012-9316-0A0BF6EB69DB}"/>
                </a:ext>
              </a:extLst>
            </p:cNvPr>
            <p:cNvSpPr/>
            <p:nvPr/>
          </p:nvSpPr>
          <p:spPr>
            <a:xfrm>
              <a:off x="4235572" y="1262640"/>
              <a:ext cx="1597669" cy="479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6852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19509" y="2767281"/>
            <a:ext cx="555312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7657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DCB48-95CF-CBE2-8154-5F1A4A43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0" y="455597"/>
            <a:ext cx="8179220" cy="2730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D7343-BBE8-D81E-E235-68462456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0" y="3495079"/>
            <a:ext cx="4730993" cy="1854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440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1300" y="2767281"/>
            <a:ext cx="1004954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 시 노란 밑줄 뜨는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1436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58CEF8-09F9-73E7-B80C-F595F148BBB3}"/>
              </a:ext>
            </a:extLst>
          </p:cNvPr>
          <p:cNvGrpSpPr/>
          <p:nvPr/>
        </p:nvGrpSpPr>
        <p:grpSpPr>
          <a:xfrm>
            <a:off x="633031" y="803564"/>
            <a:ext cx="4146763" cy="1498677"/>
            <a:chOff x="633031" y="803564"/>
            <a:chExt cx="4146763" cy="14986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755264-62BD-6E8C-AB37-4837ED6E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031" y="803564"/>
              <a:ext cx="4146763" cy="14986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D57B49-DE2B-99C2-C75D-3755F16D9BBA}"/>
                </a:ext>
              </a:extLst>
            </p:cNvPr>
            <p:cNvSpPr/>
            <p:nvPr/>
          </p:nvSpPr>
          <p:spPr>
            <a:xfrm>
              <a:off x="1516021" y="803564"/>
              <a:ext cx="730566" cy="3473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56EF2A-B168-BDDE-33DF-18EB7A1E9E9B}"/>
              </a:ext>
            </a:extLst>
          </p:cNvPr>
          <p:cNvSpPr txBox="1"/>
          <p:nvPr/>
        </p:nvSpPr>
        <p:spPr>
          <a:xfrm>
            <a:off x="449317" y="2538248"/>
            <a:ext cx="117166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입출력 관련 객체는 꼭 닫는 문장을 써줘야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그래야 메모리 누수가 일어나지 않기 때문인데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자동적으로 메모리 관리를 위해서 사용하지 않는 객체들을 닫아주기 때문에 문제는 없지만</a:t>
            </a:r>
            <a:endParaRPr lang="en-US" altLang="ko-KR" dirty="0"/>
          </a:p>
          <a:p>
            <a:r>
              <a:rPr lang="ko-KR" altLang="en-US" dirty="0"/>
              <a:t>이클립스가 봤을 때에는 소스코드에 입출력 객체 사용 이후 메모리 종료하겠다는 코드가 존재하지 않기 때문에 </a:t>
            </a:r>
            <a:endParaRPr lang="en-US" altLang="ko-KR" dirty="0"/>
          </a:p>
          <a:p>
            <a:r>
              <a:rPr lang="ko-KR" altLang="en-US" dirty="0"/>
              <a:t>노란색 밑줄이 뜨는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4052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48640" y="2767281"/>
            <a:ext cx="349486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 err="1"/>
              <a:t>오버플로우란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0431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3128BE-4D40-8C42-A9F9-1C391ECAABF1}"/>
              </a:ext>
            </a:extLst>
          </p:cNvPr>
          <p:cNvGrpSpPr/>
          <p:nvPr/>
        </p:nvGrpSpPr>
        <p:grpSpPr>
          <a:xfrm>
            <a:off x="779791" y="454692"/>
            <a:ext cx="6375728" cy="5246692"/>
            <a:chOff x="779791" y="454692"/>
            <a:chExt cx="6375728" cy="52466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99A290-6224-FFA6-E9A0-AB3E82E0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91" y="454692"/>
              <a:ext cx="6375728" cy="3899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3CC196-8493-2E9D-C414-217264E9FF5B}"/>
                </a:ext>
              </a:extLst>
            </p:cNvPr>
            <p:cNvSpPr txBox="1"/>
            <p:nvPr/>
          </p:nvSpPr>
          <p:spPr>
            <a:xfrm>
              <a:off x="779791" y="4501055"/>
              <a:ext cx="51427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표현할 수 있는 범위를 초과한 수를 받았을 경우</a:t>
              </a:r>
              <a:endParaRPr lang="en-US" altLang="ko-KR" dirty="0"/>
            </a:p>
            <a:p>
              <a:r>
                <a:rPr lang="ko-KR" altLang="en-US" dirty="0" err="1"/>
                <a:t>오버플로우</a:t>
              </a:r>
              <a:r>
                <a:rPr lang="ko-KR" altLang="en-US" dirty="0"/>
                <a:t> 발생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이건 </a:t>
              </a:r>
              <a:r>
                <a:rPr lang="en-US" altLang="ko-KR" dirty="0"/>
                <a:t>2</a:t>
              </a:r>
              <a:r>
                <a:rPr lang="ko-KR" altLang="en-US" dirty="0"/>
                <a:t>진수도 마찬가지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4900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15" y="2767281"/>
            <a:ext cx="344357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라이브러리 뜻</a:t>
            </a:r>
          </a:p>
        </p:txBody>
      </p:sp>
    </p:spTree>
    <p:extLst>
      <p:ext uri="{BB962C8B-B14F-4D97-AF65-F5344CB8AC3E}">
        <p14:creationId xmlns:p14="http://schemas.microsoft.com/office/powerpoint/2010/main" val="4274447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271D0BC-E609-06AE-C851-936CC3FF17F7}"/>
              </a:ext>
            </a:extLst>
          </p:cNvPr>
          <p:cNvGrpSpPr/>
          <p:nvPr/>
        </p:nvGrpSpPr>
        <p:grpSpPr>
          <a:xfrm>
            <a:off x="1057211" y="917463"/>
            <a:ext cx="5504010" cy="4867643"/>
            <a:chOff x="1057211" y="917463"/>
            <a:chExt cx="5504010" cy="486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DE2673-22BD-5541-D4FC-F5607583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11" y="917463"/>
              <a:ext cx="5504010" cy="48676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8FA0FD-DA87-1A76-514F-35F411D4849C}"/>
                </a:ext>
              </a:extLst>
            </p:cNvPr>
            <p:cNvSpPr/>
            <p:nvPr/>
          </p:nvSpPr>
          <p:spPr>
            <a:xfrm>
              <a:off x="4130883" y="3675101"/>
              <a:ext cx="1467811" cy="7364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7ADD9E-FC75-1E7B-5465-8E849CDF4E13}"/>
              </a:ext>
            </a:extLst>
          </p:cNvPr>
          <p:cNvSpPr txBox="1"/>
          <p:nvPr/>
        </p:nvSpPr>
        <p:spPr>
          <a:xfrm>
            <a:off x="6962274" y="917463"/>
            <a:ext cx="38924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최대값 표현이 </a:t>
            </a:r>
            <a:r>
              <a:rPr lang="en-US" altLang="ko-KR" dirty="0"/>
              <a:t>999</a:t>
            </a:r>
            <a:r>
              <a:rPr lang="ko-KR" altLang="en-US" dirty="0"/>
              <a:t>라고 하고</a:t>
            </a:r>
            <a:endParaRPr lang="en-US" altLang="ko-KR" dirty="0"/>
          </a:p>
          <a:p>
            <a:r>
              <a:rPr lang="ko-KR" altLang="en-US" dirty="0"/>
              <a:t>최소값 표현이 </a:t>
            </a:r>
            <a:r>
              <a:rPr lang="en-US" altLang="ko-KR" dirty="0"/>
              <a:t>0</a:t>
            </a:r>
            <a:r>
              <a:rPr lang="ko-KR" altLang="en-US" dirty="0"/>
              <a:t>이라고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에다가 </a:t>
            </a:r>
            <a:r>
              <a:rPr lang="en-US" altLang="ko-KR" dirty="0"/>
              <a:t>+1</a:t>
            </a:r>
            <a:r>
              <a:rPr lang="ko-KR" altLang="en-US" dirty="0"/>
              <a:t>을 하면 </a:t>
            </a:r>
            <a:endParaRPr lang="en-US" altLang="ko-KR" dirty="0"/>
          </a:p>
          <a:p>
            <a:r>
              <a:rPr lang="en-US" altLang="ko-KR" dirty="0"/>
              <a:t>000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최솟값이 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000</a:t>
            </a:r>
            <a:r>
              <a:rPr lang="ko-KR" altLang="en-US" dirty="0"/>
              <a:t>에다가 </a:t>
            </a:r>
            <a:r>
              <a:rPr lang="en-US" altLang="ko-KR" dirty="0"/>
              <a:t>-1</a:t>
            </a:r>
            <a:r>
              <a:rPr lang="ko-KR" altLang="en-US" dirty="0"/>
              <a:t>하면 </a:t>
            </a:r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최대값이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2</a:t>
            </a:r>
            <a:r>
              <a:rPr lang="ko-KR" altLang="en-US" dirty="0"/>
              <a:t>진수나 </a:t>
            </a:r>
            <a:r>
              <a:rPr lang="en-US" altLang="ko-KR" dirty="0"/>
              <a:t>10</a:t>
            </a:r>
            <a:r>
              <a:rPr lang="ko-KR" altLang="en-US" dirty="0"/>
              <a:t>진수나 모두 동일</a:t>
            </a:r>
          </a:p>
        </p:txBody>
      </p:sp>
    </p:spTree>
    <p:extLst>
      <p:ext uri="{BB962C8B-B14F-4D97-AF65-F5344CB8AC3E}">
        <p14:creationId xmlns:p14="http://schemas.microsoft.com/office/powerpoint/2010/main" val="2373128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F1F73DF-C816-9B32-2CF6-CDE8180DC17F}"/>
              </a:ext>
            </a:extLst>
          </p:cNvPr>
          <p:cNvGrpSpPr/>
          <p:nvPr/>
        </p:nvGrpSpPr>
        <p:grpSpPr>
          <a:xfrm>
            <a:off x="572720" y="476978"/>
            <a:ext cx="8843996" cy="4079343"/>
            <a:chOff x="572720" y="476978"/>
            <a:chExt cx="8843996" cy="40793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7546B6-9A49-1AE0-C764-2D0C94F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720" y="476978"/>
              <a:ext cx="8843996" cy="3477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C78B0C-F2C0-9FCB-1A25-D6BB7D97B7A0}"/>
                </a:ext>
              </a:extLst>
            </p:cNvPr>
            <p:cNvSpPr txBox="1"/>
            <p:nvPr/>
          </p:nvSpPr>
          <p:spPr>
            <a:xfrm>
              <a:off x="572720" y="4186989"/>
              <a:ext cx="3958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원리는 부호가 있든</a:t>
              </a:r>
              <a:r>
                <a:rPr lang="en-US" altLang="ko-KR" dirty="0"/>
                <a:t>, </a:t>
              </a:r>
              <a:r>
                <a:rPr lang="ko-KR" altLang="en-US" dirty="0"/>
                <a:t>없든 똑같다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79" y="2767281"/>
            <a:ext cx="51635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문자를 숫자로 바꾸기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120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43080-2D1E-5CB0-4541-73E683EA25DE}"/>
              </a:ext>
            </a:extLst>
          </p:cNvPr>
          <p:cNvSpPr txBox="1"/>
          <p:nvPr/>
        </p:nvSpPr>
        <p:spPr>
          <a:xfrm>
            <a:off x="1443789" y="946484"/>
            <a:ext cx="81259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문자를 숫자로 바꾸려면 일단</a:t>
            </a:r>
            <a:r>
              <a:rPr lang="en-US" altLang="ko-KR" dirty="0"/>
              <a:t>, </a:t>
            </a:r>
            <a:r>
              <a:rPr lang="ko-KR" altLang="en-US" dirty="0"/>
              <a:t>문자가 숫자로 변환이 가능한 형태여야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A,B,… </a:t>
            </a:r>
            <a:r>
              <a:rPr lang="ko-KR" altLang="en-US" dirty="0"/>
              <a:t>등등의 유니코드</a:t>
            </a:r>
            <a:r>
              <a:rPr lang="en-US" altLang="ko-KR" dirty="0"/>
              <a:t> </a:t>
            </a:r>
            <a:r>
              <a:rPr lang="ko-KR" altLang="en-US" dirty="0"/>
              <a:t>이거나</a:t>
            </a:r>
            <a:r>
              <a:rPr lang="en-US" altLang="ko-KR" dirty="0"/>
              <a:t>, “1”,”2”, …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돼있어야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“1” </a:t>
            </a:r>
            <a:r>
              <a:rPr lang="ko-KR" altLang="en-US" dirty="0"/>
              <a:t>이런 문자열을 </a:t>
            </a:r>
            <a:r>
              <a:rPr lang="en-US" altLang="ko-KR" dirty="0"/>
              <a:t>1 </a:t>
            </a:r>
            <a:r>
              <a:rPr lang="ko-KR" altLang="en-US" dirty="0" err="1"/>
              <a:t>이런식으로</a:t>
            </a:r>
            <a:r>
              <a:rPr lang="ko-KR" altLang="en-US" dirty="0"/>
              <a:t> 바꾸려면 메소드를 사용해야 하는데 </a:t>
            </a:r>
            <a:endParaRPr lang="en-US" altLang="ko-KR" dirty="0"/>
          </a:p>
          <a:p>
            <a:r>
              <a:rPr lang="ko-KR" altLang="en-US" dirty="0"/>
              <a:t>메소드 이름은 아래와 같다</a:t>
            </a:r>
            <a:endParaRPr lang="en-US" altLang="ko-KR" dirty="0"/>
          </a:p>
          <a:p>
            <a:r>
              <a:rPr lang="en-US" altLang="ko-KR" dirty="0" err="1"/>
              <a:t>Integer.parseInt</a:t>
            </a:r>
            <a:r>
              <a:rPr lang="en-US" altLang="ko-KR" dirty="0"/>
              <a:t>(“1”) &gt;&gt; </a:t>
            </a:r>
            <a:r>
              <a:rPr lang="ko-KR" altLang="en-US" dirty="0"/>
              <a:t>이러면 </a:t>
            </a:r>
            <a:r>
              <a:rPr lang="en-US" altLang="ko-KR" dirty="0"/>
              <a:t>“!”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으로 변경됨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정수는 </a:t>
            </a:r>
            <a:r>
              <a:rPr lang="en-US" altLang="ko-KR" dirty="0"/>
              <a:t>ok </a:t>
            </a:r>
            <a:r>
              <a:rPr lang="ko-KR" altLang="en-US" dirty="0"/>
              <a:t>그러면 실수는</a:t>
            </a:r>
            <a:r>
              <a:rPr lang="en-US" altLang="ko-KR" dirty="0"/>
              <a:t>? (</a:t>
            </a:r>
            <a:r>
              <a:rPr lang="ko-KR" altLang="en-US" dirty="0"/>
              <a:t>예를 들면 </a:t>
            </a:r>
            <a:r>
              <a:rPr lang="en-US" altLang="ko-KR" dirty="0"/>
              <a:t>3.4?) </a:t>
            </a:r>
          </a:p>
          <a:p>
            <a:r>
              <a:rPr lang="ko-KR" altLang="en-US" dirty="0"/>
              <a:t>그건 </a:t>
            </a:r>
            <a:r>
              <a:rPr lang="en-US" altLang="ko-KR" dirty="0" err="1"/>
              <a:t>Double.parseDouble</a:t>
            </a:r>
            <a:r>
              <a:rPr lang="en-US" altLang="ko-KR" dirty="0"/>
              <a:t>(“3.4”)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작성하면 된다</a:t>
            </a:r>
            <a:endParaRPr lang="en-US" altLang="ko-KR" dirty="0"/>
          </a:p>
          <a:p>
            <a:r>
              <a:rPr lang="ko-KR" altLang="en-US" dirty="0"/>
              <a:t>사용하는 객체가 다르다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20B1B1-8237-63D2-E274-44A49BF6D143}"/>
              </a:ext>
            </a:extLst>
          </p:cNvPr>
          <p:cNvGrpSpPr/>
          <p:nvPr/>
        </p:nvGrpSpPr>
        <p:grpSpPr>
          <a:xfrm>
            <a:off x="1443789" y="4617277"/>
            <a:ext cx="5190828" cy="960203"/>
            <a:chOff x="1443789" y="4617277"/>
            <a:chExt cx="5190828" cy="9602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09EA69-5130-BF2F-4906-9F0B0566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789" y="4617277"/>
              <a:ext cx="2316681" cy="9602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1C6C62-4DB6-0BA5-63D3-3D96E0C3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8902" y="4779318"/>
              <a:ext cx="2255715" cy="762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03528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BD5429-293A-9808-01BC-E7298CAD2A73}"/>
              </a:ext>
            </a:extLst>
          </p:cNvPr>
          <p:cNvSpPr txBox="1"/>
          <p:nvPr/>
        </p:nvSpPr>
        <p:spPr>
          <a:xfrm>
            <a:off x="2213811" y="657726"/>
            <a:ext cx="70646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유니코드</a:t>
            </a:r>
            <a:r>
              <a:rPr lang="en-US" altLang="ko-KR" dirty="0"/>
              <a:t> = char</a:t>
            </a:r>
            <a:r>
              <a:rPr lang="ko-KR" altLang="en-US" dirty="0"/>
              <a:t>데이터 타입일 경우에만 작성해야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“A” &gt;&gt; </a:t>
            </a:r>
            <a:r>
              <a:rPr lang="ko-KR" altLang="en-US" dirty="0"/>
              <a:t>이건 원칙상으로 </a:t>
            </a:r>
            <a:r>
              <a:rPr lang="en-US" altLang="ko-KR" dirty="0"/>
              <a:t>ASCII CODE</a:t>
            </a:r>
            <a:r>
              <a:rPr lang="ko-KR" altLang="en-US" dirty="0"/>
              <a:t>가 될 수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자동으로 스프링이 </a:t>
            </a:r>
            <a:r>
              <a:rPr lang="ko-KR" altLang="en-US" dirty="0" err="1"/>
              <a:t>고쳐주기는</a:t>
            </a:r>
            <a:r>
              <a:rPr lang="ko-KR" altLang="en-US" dirty="0"/>
              <a:t> 하지만 </a:t>
            </a:r>
            <a:r>
              <a:rPr lang="en-US" altLang="ko-KR" dirty="0"/>
              <a:t>.. . . </a:t>
            </a:r>
            <a:r>
              <a:rPr lang="ko-KR" altLang="en-US" dirty="0"/>
              <a:t>원칙은 </a:t>
            </a:r>
            <a:r>
              <a:rPr lang="ko-KR" altLang="en-US" dirty="0" err="1"/>
              <a:t>안되는게</a:t>
            </a:r>
            <a:r>
              <a:rPr lang="ko-KR" altLang="en-US" dirty="0"/>
              <a:t> 맞다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데이터타입 변환에 대해서 궁금하다면 지금 다 외우기보다는 </a:t>
            </a:r>
            <a:endParaRPr lang="en-US" altLang="ko-KR" dirty="0"/>
          </a:p>
          <a:p>
            <a:r>
              <a:rPr lang="ko-KR" altLang="en-US" dirty="0"/>
              <a:t>그때그때 찾아보는 것이 현명하겠다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GOOGLE </a:t>
            </a:r>
            <a:r>
              <a:rPr lang="ko-KR" altLang="en-US" dirty="0"/>
              <a:t>검색 예시</a:t>
            </a:r>
            <a:endParaRPr lang="en-US" altLang="ko-KR" dirty="0"/>
          </a:p>
          <a:p>
            <a:r>
              <a:rPr lang="en-US" altLang="ko-KR" dirty="0"/>
              <a:t> &gt; String</a:t>
            </a:r>
            <a:r>
              <a:rPr lang="ko-KR" altLang="en-US" dirty="0"/>
              <a:t>을 </a:t>
            </a:r>
            <a:r>
              <a:rPr lang="en-US" altLang="ko-KR" dirty="0"/>
              <a:t>char</a:t>
            </a:r>
            <a:r>
              <a:rPr lang="ko-KR" altLang="en-US" dirty="0"/>
              <a:t>으로 변경하는 방법 </a:t>
            </a:r>
            <a:r>
              <a:rPr lang="en-US" altLang="ko-KR" dirty="0"/>
              <a:t>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8705A-BF96-90BB-1970-C5B5AEC7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2" y="4501805"/>
            <a:ext cx="10928996" cy="984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1888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7693" y="2767281"/>
            <a:ext cx="62167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(0:50)</a:t>
            </a:r>
          </a:p>
          <a:p>
            <a:pPr algn="ctr"/>
            <a:r>
              <a:rPr lang="en-US" altLang="ko-KR" sz="4000" b="1" dirty="0"/>
              <a:t>++/--</a:t>
            </a:r>
            <a:r>
              <a:rPr lang="ko-KR" altLang="en-US" sz="4000" b="1" dirty="0"/>
              <a:t> 전위형 후위형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14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0247267-95B2-B6AB-2A7E-E9007A97D035}"/>
              </a:ext>
            </a:extLst>
          </p:cNvPr>
          <p:cNvGrpSpPr/>
          <p:nvPr/>
        </p:nvGrpSpPr>
        <p:grpSpPr>
          <a:xfrm>
            <a:off x="1060776" y="1260060"/>
            <a:ext cx="9504176" cy="2686662"/>
            <a:chOff x="1060776" y="1260060"/>
            <a:chExt cx="9504176" cy="26866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9172A3-3E84-81F1-BA76-C7CE7EAC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776" y="1260060"/>
              <a:ext cx="9504176" cy="2168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1B336F-4E77-ECF4-4E11-EAB9984037DA}"/>
                </a:ext>
              </a:extLst>
            </p:cNvPr>
            <p:cNvSpPr txBox="1"/>
            <p:nvPr/>
          </p:nvSpPr>
          <p:spPr>
            <a:xfrm>
              <a:off x="1060776" y="357739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전문용어이다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86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69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유니코드 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0266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525807-704E-5277-A936-6448F9BE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7" y="1005629"/>
            <a:ext cx="5907057" cy="436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75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90651" y="2151728"/>
            <a:ext cx="9810698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</a:t>
            </a:r>
            <a:r>
              <a:rPr lang="ko-KR" altLang="en-US" sz="4000" b="1" dirty="0"/>
              <a:t>를 통하여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실수를 소수점 첫 째 자리에서 반올림하여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정수 반환하기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897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0F22E-77E4-AE9C-FF21-04B3B085653A}"/>
              </a:ext>
            </a:extLst>
          </p:cNvPr>
          <p:cNvSpPr txBox="1"/>
          <p:nvPr/>
        </p:nvSpPr>
        <p:spPr>
          <a:xfrm>
            <a:off x="1001110" y="1300655"/>
            <a:ext cx="10623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도서관 이라는 뜻으로써</a:t>
            </a:r>
            <a:r>
              <a:rPr lang="en-US" altLang="ko-KR" dirty="0"/>
              <a:t>, </a:t>
            </a:r>
            <a:r>
              <a:rPr lang="ko-KR" altLang="en-US" dirty="0"/>
              <a:t>다른 사람들이 만들어 놓은 </a:t>
            </a:r>
            <a:r>
              <a:rPr lang="en-US" altLang="ko-KR" dirty="0"/>
              <a:t>java </a:t>
            </a:r>
            <a:r>
              <a:rPr lang="ko-KR" altLang="en-US" dirty="0"/>
              <a:t>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것이라고 생각하면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사람들이 만들어 놓은 프로그램 </a:t>
            </a:r>
            <a:r>
              <a:rPr lang="en-US" altLang="ko-KR" dirty="0"/>
              <a:t>= </a:t>
            </a:r>
            <a:r>
              <a:rPr lang="ko-KR" altLang="en-US" dirty="0"/>
              <a:t>책 </a:t>
            </a:r>
            <a:endParaRPr lang="en-US" altLang="ko-KR" dirty="0"/>
          </a:p>
          <a:p>
            <a:r>
              <a:rPr lang="ko-KR" altLang="en-US" dirty="0"/>
              <a:t>그 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 </a:t>
            </a:r>
            <a:r>
              <a:rPr lang="en-US" altLang="ko-KR" dirty="0"/>
              <a:t>= </a:t>
            </a:r>
            <a:r>
              <a:rPr lang="ko-KR" altLang="en-US" dirty="0"/>
              <a:t>도서관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라이브러리를 사용하면 쉽고 빠르게 개발이 가능</a:t>
            </a:r>
          </a:p>
        </p:txBody>
      </p:sp>
    </p:spTree>
    <p:extLst>
      <p:ext uri="{BB962C8B-B14F-4D97-AF65-F5344CB8AC3E}">
        <p14:creationId xmlns:p14="http://schemas.microsoft.com/office/powerpoint/2010/main" val="730421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552A1-E20E-E4CF-D1EC-A7C221B7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7" y="1261768"/>
            <a:ext cx="8020462" cy="75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507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87861" y="2151728"/>
            <a:ext cx="68162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대신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사용할것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37507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C87C9-21D9-5A07-A570-45337354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0" y="522964"/>
            <a:ext cx="8350679" cy="5575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A31-6F9A-6FB8-A3B4-A6F1C489F8A1}"/>
              </a:ext>
            </a:extLst>
          </p:cNvPr>
          <p:cNvSpPr txBox="1"/>
          <p:nvPr/>
        </p:nvSpPr>
        <p:spPr>
          <a:xfrm>
            <a:off x="9096703" y="118241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지금은 안배우지만</a:t>
            </a:r>
            <a:endParaRPr lang="en-US" altLang="ko-KR" dirty="0"/>
          </a:p>
          <a:p>
            <a:r>
              <a:rPr lang="ko-KR" altLang="en-US" dirty="0"/>
              <a:t>나중에 좀 더 자세히</a:t>
            </a:r>
            <a:endParaRPr lang="en-US" altLang="ko-KR" dirty="0"/>
          </a:p>
          <a:p>
            <a:r>
              <a:rPr lang="ko-KR" altLang="en-US" dirty="0" err="1"/>
              <a:t>설명할것이다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584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10" y="2151728"/>
            <a:ext cx="911659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(7:30)</a:t>
            </a:r>
          </a:p>
          <a:p>
            <a:pPr algn="ctr"/>
            <a:r>
              <a:rPr lang="ko-KR" altLang="en-US" sz="4000" b="1" dirty="0"/>
              <a:t>변수 내의 값이 소문자인지 대문자인지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47672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EC52EE-C9F2-E554-202E-8ACEA5FD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08" y="2326701"/>
            <a:ext cx="9215308" cy="1622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754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978294" y="2151728"/>
            <a:ext cx="42675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en-US" altLang="ko-KR" sz="4000" b="1" dirty="0"/>
              <a:t>‘y’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‘Y’</a:t>
            </a:r>
            <a:r>
              <a:rPr lang="ko-KR" altLang="en-US" sz="4000" b="1" dirty="0"/>
              <a:t>는 다르다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44665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A800A7-8DB5-5765-C894-1630DD7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6" y="1117114"/>
            <a:ext cx="11116467" cy="1021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57C5-2934-E74F-904A-40A5BEECE79B}"/>
              </a:ext>
            </a:extLst>
          </p:cNvPr>
          <p:cNvSpPr txBox="1"/>
          <p:nvPr/>
        </p:nvSpPr>
        <p:spPr>
          <a:xfrm>
            <a:off x="1459832" y="2935705"/>
            <a:ext cx="793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err="1"/>
              <a:t>누르세요라고</a:t>
            </a:r>
            <a:r>
              <a:rPr lang="ko-KR" altLang="en-US" dirty="0"/>
              <a:t> 했을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를 누를지 </a:t>
            </a:r>
            <a:r>
              <a:rPr lang="en-US" altLang="ko-KR" dirty="0"/>
              <a:t>Y</a:t>
            </a:r>
            <a:r>
              <a:rPr lang="ko-KR" altLang="en-US" dirty="0"/>
              <a:t>를 누를지 모르기 때문에 위처럼 적어주어야 하는 경우도 있다</a:t>
            </a:r>
          </a:p>
        </p:txBody>
      </p:sp>
    </p:spTree>
    <p:extLst>
      <p:ext uri="{BB962C8B-B14F-4D97-AF65-F5344CB8AC3E}">
        <p14:creationId xmlns:p14="http://schemas.microsoft.com/office/powerpoint/2010/main" val="2002206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73778" y="2151728"/>
            <a:ext cx="56765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대소문자 무시하는 함수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47319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F8C693-84D9-1B46-E03C-5621829A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07" y="1603182"/>
            <a:ext cx="9552385" cy="1059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CC8DE-FDEF-E8AF-C7DE-30CB44B45A6D}"/>
              </a:ext>
            </a:extLst>
          </p:cNvPr>
          <p:cNvSpPr txBox="1"/>
          <p:nvPr/>
        </p:nvSpPr>
        <p:spPr>
          <a:xfrm>
            <a:off x="1319807" y="2851484"/>
            <a:ext cx="550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 사용되지는 않지만</a:t>
            </a:r>
            <a:r>
              <a:rPr lang="en-US" altLang="ko-KR" dirty="0"/>
              <a:t>, </a:t>
            </a:r>
            <a:r>
              <a:rPr lang="ko-KR" altLang="en-US" dirty="0" err="1"/>
              <a:t>이런게</a:t>
            </a:r>
            <a:r>
              <a:rPr lang="ko-KR" altLang="en-US" dirty="0"/>
              <a:t> 있다</a:t>
            </a:r>
            <a:r>
              <a:rPr lang="en-US" altLang="ko-KR" dirty="0"/>
              <a:t>~ </a:t>
            </a:r>
            <a:r>
              <a:rPr lang="ko-KR" altLang="en-US" dirty="0"/>
              <a:t>정도 </a:t>
            </a:r>
            <a:r>
              <a:rPr lang="ko-KR" altLang="en-US" dirty="0" err="1"/>
              <a:t>알아두기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239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28303" y="2151728"/>
            <a:ext cx="516750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사용방법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553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6320" y="2767281"/>
            <a:ext cx="845936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(4:10)</a:t>
            </a:r>
          </a:p>
          <a:p>
            <a:pPr algn="ctr"/>
            <a:r>
              <a:rPr lang="en-US" altLang="ko-KR" sz="4000" b="1" dirty="0"/>
              <a:t>TIOBE </a:t>
            </a:r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프로그래밍 언어 순위 보는 사이트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95359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E6F52A-4695-9DDC-FA98-D0B2BBBA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2" y="638096"/>
            <a:ext cx="5761219" cy="413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84C63-D1EE-A870-B4CD-187EA2F38236}"/>
              </a:ext>
            </a:extLst>
          </p:cNvPr>
          <p:cNvSpPr txBox="1"/>
          <p:nvPr/>
        </p:nvSpPr>
        <p:spPr>
          <a:xfrm>
            <a:off x="7234989" y="638096"/>
            <a:ext cx="49311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switc</a:t>
            </a:r>
            <a:r>
              <a:rPr lang="ko-KR" altLang="en-US" dirty="0"/>
              <a:t>가 값을 받으면 값이 일치하는</a:t>
            </a:r>
            <a:endParaRPr lang="en-US" altLang="ko-KR" dirty="0"/>
          </a:p>
          <a:p>
            <a:r>
              <a:rPr lang="en-US" altLang="ko-KR" dirty="0"/>
              <a:t>case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뒤 </a:t>
            </a:r>
            <a:r>
              <a:rPr lang="en-US" altLang="ko-KR" dirty="0"/>
              <a:t>case</a:t>
            </a:r>
            <a:r>
              <a:rPr lang="ko-KR" altLang="en-US" dirty="0"/>
              <a:t>내부의 실행문을 </a:t>
            </a:r>
            <a:r>
              <a:rPr lang="en-US" altLang="ko-KR" dirty="0"/>
              <a:t>break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나오기 전까지 실행하고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가 받은 값이 </a:t>
            </a:r>
            <a:r>
              <a:rPr lang="en-US" altLang="ko-KR" dirty="0"/>
              <a:t>case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일치하는 값이 없다면</a:t>
            </a:r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문이 실행된다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문은 최후에 실행되는 문장이기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break</a:t>
            </a:r>
            <a:r>
              <a:rPr lang="ko-KR" altLang="en-US" dirty="0"/>
              <a:t>문이 없어도 문제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4175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18873" y="2151728"/>
            <a:ext cx="49863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제약조건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19819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EB7F7-9B07-B146-3EAB-68F4C22A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59" y="1178828"/>
            <a:ext cx="5822185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6CFFF-5CCD-6311-42DA-7D91C02670C9}"/>
              </a:ext>
            </a:extLst>
          </p:cNvPr>
          <p:cNvSpPr txBox="1"/>
          <p:nvPr/>
        </p:nvSpPr>
        <p:spPr>
          <a:xfrm>
            <a:off x="842759" y="2952012"/>
            <a:ext cx="64795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말이 무슨 </a:t>
            </a:r>
            <a:r>
              <a:rPr lang="ko-KR" altLang="en-US" dirty="0" err="1"/>
              <a:t>뜻이냐면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switch</a:t>
            </a:r>
            <a:r>
              <a:rPr lang="ko-KR" altLang="en-US" dirty="0"/>
              <a:t>를 사용하기 위해선 값이 조건식이면 안된다는 뜻이다 </a:t>
            </a:r>
            <a:endParaRPr lang="en-US" altLang="ko-KR" dirty="0"/>
          </a:p>
          <a:p>
            <a:r>
              <a:rPr lang="ko-KR" altLang="en-US" dirty="0"/>
              <a:t>예를 들면 비교연산자 </a:t>
            </a:r>
            <a:r>
              <a:rPr lang="en-US" altLang="ko-KR" dirty="0"/>
              <a:t>(&gt; /==/…)</a:t>
            </a:r>
            <a:r>
              <a:rPr lang="ko-KR" altLang="en-US" dirty="0"/>
              <a:t>가 사용 불가능하다는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비교연산자 같은 문법이 들어가야 한다면 </a:t>
            </a:r>
            <a:endParaRPr lang="en-US" altLang="ko-KR" dirty="0"/>
          </a:p>
          <a:p>
            <a:r>
              <a:rPr lang="en-US" altLang="ko-KR" dirty="0"/>
              <a:t>if/else</a:t>
            </a:r>
            <a:r>
              <a:rPr lang="ko-KR" altLang="en-US" dirty="0"/>
              <a:t>문을 사용해야 한다 </a:t>
            </a:r>
          </a:p>
        </p:txBody>
      </p:sp>
    </p:spTree>
    <p:extLst>
      <p:ext uri="{BB962C8B-B14F-4D97-AF65-F5344CB8AC3E}">
        <p14:creationId xmlns:p14="http://schemas.microsoft.com/office/powerpoint/2010/main" val="888635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9945B-CBE6-E3A3-9BB1-06A4CB7A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3" y="475686"/>
            <a:ext cx="5814564" cy="3756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2E8B6-2A5D-5DCC-80D2-4F30450F6500}"/>
              </a:ext>
            </a:extLst>
          </p:cNvPr>
          <p:cNvSpPr txBox="1"/>
          <p:nvPr/>
        </p:nvSpPr>
        <p:spPr>
          <a:xfrm>
            <a:off x="1042737" y="4620126"/>
            <a:ext cx="104326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보면 변수도 안된다 </a:t>
            </a:r>
            <a:r>
              <a:rPr lang="en-US" altLang="ko-KR" dirty="0"/>
              <a:t>(num)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final</a:t>
            </a:r>
            <a:r>
              <a:rPr lang="ko-KR" altLang="en-US" dirty="0"/>
              <a:t>으로 선언한 상수는 되는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switch</a:t>
            </a:r>
            <a:r>
              <a:rPr lang="ko-KR" altLang="en-US" dirty="0"/>
              <a:t>문은 </a:t>
            </a:r>
            <a:r>
              <a:rPr lang="en-US" altLang="ko-KR" dirty="0" err="1"/>
              <a:t>jdk</a:t>
            </a:r>
            <a:r>
              <a:rPr lang="ko-KR" altLang="en-US" dirty="0"/>
              <a:t>버전에 따라서도 사용 방법 및 사용 가능여부가 달라지기 때문에 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문을 알맞게 작성했는데 에러가 발생한다면 </a:t>
            </a:r>
            <a:r>
              <a:rPr lang="en-US" altLang="ko-KR" dirty="0" err="1"/>
              <a:t>jdk</a:t>
            </a:r>
            <a:r>
              <a:rPr lang="ko-KR" altLang="en-US" dirty="0"/>
              <a:t>버전을 확인해 주는 것도 좋을 것 같다</a:t>
            </a:r>
          </a:p>
        </p:txBody>
      </p:sp>
    </p:spTree>
    <p:extLst>
      <p:ext uri="{BB962C8B-B14F-4D97-AF65-F5344CB8AC3E}">
        <p14:creationId xmlns:p14="http://schemas.microsoft.com/office/powerpoint/2010/main" val="3270825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31334" y="2151728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(14:40)</a:t>
            </a:r>
          </a:p>
          <a:p>
            <a:pPr algn="ctr"/>
            <a:r>
              <a:rPr lang="en-US" altLang="ko-KR" sz="4000" b="1" dirty="0"/>
              <a:t>for(;;){ } </a:t>
            </a:r>
          </a:p>
        </p:txBody>
      </p:sp>
    </p:spTree>
    <p:extLst>
      <p:ext uri="{BB962C8B-B14F-4D97-AF65-F5344CB8AC3E}">
        <p14:creationId xmlns:p14="http://schemas.microsoft.com/office/powerpoint/2010/main" val="2316083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D0AE0-886C-751C-57D6-BEB04ECB3A34}"/>
              </a:ext>
            </a:extLst>
          </p:cNvPr>
          <p:cNvSpPr txBox="1"/>
          <p:nvPr/>
        </p:nvSpPr>
        <p:spPr>
          <a:xfrm>
            <a:off x="1718441" y="1229710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조건을 넣지 않으면 </a:t>
            </a:r>
            <a:r>
              <a:rPr lang="en-US" altLang="ko-KR" dirty="0"/>
              <a:t>for</a:t>
            </a:r>
            <a:r>
              <a:rPr lang="ko-KR" altLang="en-US" dirty="0"/>
              <a:t>문은 조건이 </a:t>
            </a:r>
            <a:r>
              <a:rPr lang="en-US" altLang="ko-KR" dirty="0"/>
              <a:t>true</a:t>
            </a:r>
            <a:r>
              <a:rPr lang="ko-KR" altLang="en-US" dirty="0"/>
              <a:t>가 되어</a:t>
            </a:r>
            <a:endParaRPr lang="en-US" altLang="ko-KR" dirty="0"/>
          </a:p>
          <a:p>
            <a:r>
              <a:rPr lang="ko-KR" altLang="en-US" dirty="0"/>
              <a:t>실행문이 무한 반복되며 실행되게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995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3610" y="2151728"/>
            <a:ext cx="45768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(0:40)</a:t>
            </a:r>
          </a:p>
          <a:p>
            <a:pPr algn="ctr"/>
            <a:r>
              <a:rPr lang="en-US" altLang="ko-KR" sz="4000" b="1" dirty="0"/>
              <a:t>while</a:t>
            </a:r>
            <a:r>
              <a:rPr lang="ko-KR" altLang="en-US" sz="4000" b="1" dirty="0"/>
              <a:t>문 사용 시기</a:t>
            </a:r>
            <a:r>
              <a:rPr lang="en-US" altLang="ko-K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02778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5EA556-B924-EDCD-36A3-470967C7EC99}"/>
              </a:ext>
            </a:extLst>
          </p:cNvPr>
          <p:cNvSpPr txBox="1"/>
          <p:nvPr/>
        </p:nvSpPr>
        <p:spPr>
          <a:xfrm>
            <a:off x="614855" y="457199"/>
            <a:ext cx="715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사용 횟수를 모를 경우 주로 사용한다</a:t>
            </a:r>
            <a:r>
              <a:rPr lang="en-US" altLang="ko-KR" dirty="0"/>
              <a:t>. </a:t>
            </a:r>
            <a:r>
              <a:rPr lang="ko-KR" altLang="en-US" dirty="0"/>
              <a:t>꼭 </a:t>
            </a:r>
            <a:r>
              <a:rPr lang="ko-KR" altLang="en-US" dirty="0" err="1"/>
              <a:t>그런건</a:t>
            </a:r>
            <a:r>
              <a:rPr lang="ko-KR" altLang="en-US" dirty="0"/>
              <a:t> 아니지만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아래 그림은 </a:t>
            </a:r>
            <a:r>
              <a:rPr lang="en-US" altLang="ko-KR" dirty="0"/>
              <a:t>while</a:t>
            </a:r>
            <a:r>
              <a:rPr lang="ko-KR" altLang="en-US" dirty="0"/>
              <a:t>문 문법 작성방법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64D39-649A-4C6D-609F-5C77AFDF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3" y="1440008"/>
            <a:ext cx="5639289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265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92913" y="2151728"/>
            <a:ext cx="403828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do-while</a:t>
            </a:r>
            <a:r>
              <a:rPr lang="ko-KR" altLang="en-US" sz="4000" b="1" dirty="0"/>
              <a:t>문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68391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0E8C-02D0-40D7-0C69-14BD77A95E83}"/>
              </a:ext>
            </a:extLst>
          </p:cNvPr>
          <p:cNvSpPr txBox="1"/>
          <p:nvPr/>
        </p:nvSpPr>
        <p:spPr>
          <a:xfrm>
            <a:off x="1623848" y="930166"/>
            <a:ext cx="9195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 {</a:t>
            </a:r>
          </a:p>
          <a:p>
            <a:endParaRPr lang="en-US" altLang="ko-KR" dirty="0"/>
          </a:p>
          <a:p>
            <a:r>
              <a:rPr lang="en-US" altLang="ko-KR" dirty="0"/>
              <a:t>} while( ) </a:t>
            </a:r>
          </a:p>
          <a:p>
            <a:endParaRPr lang="en-US" altLang="ko-KR" dirty="0"/>
          </a:p>
          <a:p>
            <a:r>
              <a:rPr lang="ko-KR" altLang="en-US" dirty="0"/>
              <a:t>위 식처럼 쓰는데</a:t>
            </a:r>
            <a:r>
              <a:rPr lang="en-US" altLang="ko-KR" dirty="0"/>
              <a:t>, do-while</a:t>
            </a:r>
            <a:r>
              <a:rPr lang="ko-KR" altLang="en-US" dirty="0"/>
              <a:t>문의 특징은 </a:t>
            </a:r>
            <a:r>
              <a:rPr lang="en-US" altLang="ko-KR" dirty="0"/>
              <a:t>do</a:t>
            </a:r>
            <a:r>
              <a:rPr lang="ko-KR" altLang="en-US" dirty="0"/>
              <a:t>부분은 반드시 </a:t>
            </a:r>
            <a:r>
              <a:rPr lang="en-US" altLang="ko-KR" dirty="0"/>
              <a:t>1</a:t>
            </a:r>
            <a:r>
              <a:rPr lang="ko-KR" altLang="en-US" dirty="0"/>
              <a:t>번 실행된다는 특징이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꼭 실행해야 할 부분이 있을 경우 사용하는 반복문이다</a:t>
            </a:r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부분이 참이 되지 않으면 </a:t>
            </a:r>
            <a:r>
              <a:rPr lang="en-US" altLang="ko-KR" dirty="0"/>
              <a:t>do</a:t>
            </a:r>
            <a:r>
              <a:rPr lang="ko-KR" altLang="en-US" dirty="0"/>
              <a:t>문을 무한 반복한다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do-while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random( )</a:t>
            </a:r>
            <a:r>
              <a:rPr lang="ko-KR" altLang="en-US" dirty="0"/>
              <a:t>을 사용하여 </a:t>
            </a:r>
            <a:r>
              <a:rPr lang="en-US" altLang="ko-KR" dirty="0"/>
              <a:t>up/down </a:t>
            </a:r>
            <a:r>
              <a:rPr lang="ko-KR" altLang="en-US" dirty="0"/>
              <a:t>게임을 만들어 보자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D2ADC8E-A817-DD49-EA04-CD97E35C9576}"/>
              </a:ext>
            </a:extLst>
          </p:cNvPr>
          <p:cNvGrpSpPr/>
          <p:nvPr/>
        </p:nvGrpSpPr>
        <p:grpSpPr>
          <a:xfrm>
            <a:off x="280880" y="468797"/>
            <a:ext cx="8759129" cy="1493954"/>
            <a:chOff x="265114" y="1083652"/>
            <a:chExt cx="8759129" cy="14939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5E9E86-B02A-32BE-67C2-B1C1F3B1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14" y="1083652"/>
              <a:ext cx="4829783" cy="6899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1E0EC9-6EA2-AE07-67E8-EDCDE480FC73}"/>
                </a:ext>
              </a:extLst>
            </p:cNvPr>
            <p:cNvSpPr txBox="1"/>
            <p:nvPr/>
          </p:nvSpPr>
          <p:spPr>
            <a:xfrm>
              <a:off x="265114" y="1931275"/>
              <a:ext cx="8759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검색어 검색하면 나오고</a:t>
              </a:r>
              <a:r>
                <a:rPr lang="en-US" altLang="ko-KR" dirty="0"/>
                <a:t>, </a:t>
              </a:r>
              <a:r>
                <a:rPr lang="ko-KR" altLang="en-US" dirty="0"/>
                <a:t>프로그래밍 언어 순위를 볼 수 있는 사이트 </a:t>
              </a:r>
              <a:r>
                <a:rPr lang="en-US" altLang="ko-KR" dirty="0"/>
                <a:t>TIOBE</a:t>
              </a:r>
              <a:r>
                <a:rPr lang="ko-KR" altLang="en-US" dirty="0"/>
                <a:t>가 뜸</a:t>
              </a:r>
              <a:endParaRPr lang="en-US" altLang="ko-KR" dirty="0"/>
            </a:p>
            <a:p>
              <a:r>
                <a:rPr lang="ko-KR" altLang="en-US" dirty="0"/>
                <a:t>궁금하면 검색해보기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482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79612" y="2151728"/>
            <a:ext cx="28648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619180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E787A7-AD49-C34A-C4E2-1EF6A458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2" y="751897"/>
            <a:ext cx="4502856" cy="248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4FEE2-9275-8176-73A6-C8559CF40F17}"/>
              </a:ext>
            </a:extLst>
          </p:cNvPr>
          <p:cNvSpPr txBox="1"/>
          <p:nvPr/>
        </p:nvSpPr>
        <p:spPr>
          <a:xfrm>
            <a:off x="895242" y="3626070"/>
            <a:ext cx="8252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이거에 대한 결과는 </a:t>
            </a:r>
            <a:r>
              <a:rPr lang="en-US" altLang="ko-KR" dirty="0"/>
              <a:t>3</a:t>
            </a:r>
            <a:r>
              <a:rPr lang="ko-KR" altLang="en-US" dirty="0"/>
              <a:t>의 배수를 빼고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그것으로 미루어 보았을 때 반복문이 </a:t>
            </a:r>
            <a:r>
              <a:rPr lang="en-US" altLang="ko-KR" dirty="0"/>
              <a:t>continue</a:t>
            </a:r>
            <a:r>
              <a:rPr lang="ko-KR" altLang="en-US" dirty="0"/>
              <a:t>를 만나면 </a:t>
            </a:r>
            <a:endParaRPr lang="en-US" altLang="ko-KR" dirty="0"/>
          </a:p>
          <a:p>
            <a:r>
              <a:rPr lang="ko-KR" altLang="en-US" dirty="0"/>
              <a:t>그 </a:t>
            </a:r>
            <a:r>
              <a:rPr lang="ko-KR" altLang="en-US" dirty="0" err="1"/>
              <a:t>회차</a:t>
            </a:r>
            <a:r>
              <a:rPr lang="ko-KR" altLang="en-US" dirty="0"/>
              <a:t> 반복을 건너뛴다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num%3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 됐을 경우 </a:t>
            </a:r>
            <a:r>
              <a:rPr lang="en-US" altLang="ko-KR" dirty="0" err="1"/>
              <a:t>syso</a:t>
            </a:r>
            <a:r>
              <a:rPr lang="ko-KR" altLang="en-US" dirty="0"/>
              <a:t>실행이 아니라 다시 </a:t>
            </a:r>
            <a:r>
              <a:rPr lang="en-US" altLang="ko-KR" dirty="0"/>
              <a:t>for</a:t>
            </a:r>
            <a:r>
              <a:rPr lang="ko-KR" altLang="en-US" dirty="0"/>
              <a:t>문이 시작되는 것이다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0975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00743" y="2151728"/>
            <a:ext cx="42226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(12:40)</a:t>
            </a:r>
          </a:p>
          <a:p>
            <a:pPr algn="ctr"/>
            <a:r>
              <a:rPr lang="en-US" altLang="ko-KR" sz="4000" b="1" dirty="0"/>
              <a:t>Loop1 : for( ; ; );</a:t>
            </a:r>
          </a:p>
        </p:txBody>
      </p:sp>
    </p:spTree>
    <p:extLst>
      <p:ext uri="{BB962C8B-B14F-4D97-AF65-F5344CB8AC3E}">
        <p14:creationId xmlns:p14="http://schemas.microsoft.com/office/powerpoint/2010/main" val="1867845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3A589F-5187-7485-C58B-4A1E91FD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3" y="510287"/>
            <a:ext cx="6077397" cy="458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31A4F-686A-7008-AD27-5FDACBFF2BA4}"/>
              </a:ext>
            </a:extLst>
          </p:cNvPr>
          <p:cNvSpPr txBox="1"/>
          <p:nvPr/>
        </p:nvSpPr>
        <p:spPr>
          <a:xfrm>
            <a:off x="6968359" y="510287"/>
            <a:ext cx="47131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break</a:t>
            </a:r>
            <a:r>
              <a:rPr lang="ko-KR" altLang="en-US" dirty="0"/>
              <a:t>문은 </a:t>
            </a:r>
            <a:r>
              <a:rPr lang="en-US" altLang="ko-KR" dirty="0"/>
              <a:t>for</a:t>
            </a:r>
            <a:r>
              <a:rPr lang="ko-KR" altLang="en-US" dirty="0"/>
              <a:t>문 한 개밖에 뚫지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중첩</a:t>
            </a:r>
            <a:r>
              <a:rPr lang="en-US" altLang="ko-KR" dirty="0"/>
              <a:t>for</a:t>
            </a:r>
            <a:r>
              <a:rPr lang="ko-KR" altLang="en-US" dirty="0"/>
              <a:t>문일 경우</a:t>
            </a:r>
            <a:r>
              <a:rPr lang="en-US" altLang="ko-KR" dirty="0"/>
              <a:t>, </a:t>
            </a:r>
            <a:r>
              <a:rPr lang="ko-KR" altLang="en-US" dirty="0"/>
              <a:t>문제가 발생할 수 </a:t>
            </a:r>
            <a:endParaRPr lang="en-US" altLang="ko-KR" dirty="0"/>
          </a:p>
          <a:p>
            <a:r>
              <a:rPr lang="ko-KR" altLang="en-US" dirty="0"/>
              <a:t>있는데 이때 첫 번째 </a:t>
            </a:r>
            <a:r>
              <a:rPr lang="en-US" altLang="ko-KR" dirty="0"/>
              <a:t>for</a:t>
            </a:r>
            <a:r>
              <a:rPr lang="ko-KR" altLang="en-US" dirty="0"/>
              <a:t>문에 </a:t>
            </a:r>
            <a:r>
              <a:rPr lang="en-US" altLang="ko-KR" dirty="0"/>
              <a:t>Loop1:</a:t>
            </a:r>
            <a:r>
              <a:rPr lang="ko-KR" altLang="en-US" dirty="0"/>
              <a:t>이라고 </a:t>
            </a:r>
            <a:endParaRPr lang="en-US" altLang="ko-KR" dirty="0"/>
          </a:p>
          <a:p>
            <a:r>
              <a:rPr lang="ko-KR" altLang="en-US" dirty="0"/>
              <a:t>작성하면 내부 </a:t>
            </a:r>
            <a:r>
              <a:rPr lang="en-US" altLang="ko-KR" dirty="0"/>
              <a:t>for</a:t>
            </a:r>
            <a:r>
              <a:rPr lang="ko-KR" altLang="en-US" dirty="0"/>
              <a:t>문을 탈출하게 되면</a:t>
            </a:r>
            <a:endParaRPr lang="en-US" altLang="ko-KR" dirty="0"/>
          </a:p>
          <a:p>
            <a:r>
              <a:rPr lang="ko-KR" altLang="en-US" dirty="0"/>
              <a:t>자연스럽게 겉 </a:t>
            </a:r>
            <a:r>
              <a:rPr lang="en-US" altLang="ko-KR" dirty="0"/>
              <a:t>for</a:t>
            </a:r>
            <a:r>
              <a:rPr lang="ko-KR" altLang="en-US" dirty="0"/>
              <a:t>문도 탈출하게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반복문에 이름을 붙이는 작업인데</a:t>
            </a:r>
            <a:endParaRPr lang="en-US" altLang="ko-KR" dirty="0"/>
          </a:p>
          <a:p>
            <a:r>
              <a:rPr lang="ko-KR" altLang="en-US" dirty="0"/>
              <a:t>이는 필요할 때 찾아보면 되겠다</a:t>
            </a:r>
          </a:p>
        </p:txBody>
      </p:sp>
    </p:spTree>
    <p:extLst>
      <p:ext uri="{BB962C8B-B14F-4D97-AF65-F5344CB8AC3E}">
        <p14:creationId xmlns:p14="http://schemas.microsoft.com/office/powerpoint/2010/main" val="18908105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34" y="2767281"/>
            <a:ext cx="67329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(1:10)</a:t>
            </a:r>
          </a:p>
          <a:p>
            <a:pPr algn="ctr"/>
            <a:r>
              <a:rPr lang="ko-KR" altLang="en-US" sz="4000" b="1" dirty="0"/>
              <a:t>배열의 길이는 바꿀 수 없다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6916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029B6F-9C22-586B-63BC-0DA2FAC6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" y="662237"/>
            <a:ext cx="8630094" cy="262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8A46-3ECE-C712-03A0-2AFD1AFE3CEC}"/>
              </a:ext>
            </a:extLst>
          </p:cNvPr>
          <p:cNvSpPr txBox="1"/>
          <p:nvPr/>
        </p:nvSpPr>
        <p:spPr>
          <a:xfrm>
            <a:off x="815340" y="3779520"/>
            <a:ext cx="7927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int[] </a:t>
            </a:r>
            <a:r>
              <a:rPr lang="en-US" altLang="ko-KR" dirty="0" err="1"/>
              <a:t>arr</a:t>
            </a:r>
            <a:r>
              <a:rPr lang="en-US" altLang="ko-KR" dirty="0"/>
              <a:t> = new int[5] </a:t>
            </a:r>
            <a:r>
              <a:rPr lang="ko-KR" altLang="en-US" dirty="0"/>
              <a:t>으로 실행되고 있던 프로그램 중간에서 </a:t>
            </a:r>
            <a:endParaRPr lang="en-US" altLang="ko-KR" dirty="0"/>
          </a:p>
          <a:p>
            <a:r>
              <a:rPr lang="en-US" altLang="ko-KR" dirty="0" err="1"/>
              <a:t>arr</a:t>
            </a:r>
            <a:r>
              <a:rPr lang="ko-KR" altLang="en-US" dirty="0"/>
              <a:t>의 배열 길이를 </a:t>
            </a:r>
            <a:r>
              <a:rPr lang="en-US" altLang="ko-KR" dirty="0"/>
              <a:t>5 </a:t>
            </a:r>
            <a:r>
              <a:rPr lang="ko-KR" altLang="en-US" dirty="0"/>
              <a:t>이외의 다른 숫자로 바꿀 수는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선언때부터 배열의 길이를 잡아주어야 함 </a:t>
            </a:r>
            <a:endParaRPr lang="en-US" altLang="ko-KR" dirty="0"/>
          </a:p>
          <a:p>
            <a:r>
              <a:rPr lang="ko-KR" altLang="en-US" dirty="0"/>
              <a:t>나중에 이 길이를 가변적으로 늘리고 줄여주는 객체를 배울 것이기 때문에 </a:t>
            </a:r>
            <a:endParaRPr lang="en-US" altLang="ko-KR" dirty="0"/>
          </a:p>
          <a:p>
            <a:r>
              <a:rPr lang="ko-KR" altLang="en-US" dirty="0"/>
              <a:t>일단 그렇구나</a:t>
            </a:r>
            <a:r>
              <a:rPr lang="en-US" altLang="ko-KR" dirty="0"/>
              <a:t>~ </a:t>
            </a:r>
            <a:r>
              <a:rPr lang="ko-KR" altLang="en-US" dirty="0"/>
              <a:t>하고 넘어가기 </a:t>
            </a:r>
          </a:p>
        </p:txBody>
      </p:sp>
    </p:spTree>
    <p:extLst>
      <p:ext uri="{BB962C8B-B14F-4D97-AF65-F5344CB8AC3E}">
        <p14:creationId xmlns:p14="http://schemas.microsoft.com/office/powerpoint/2010/main" val="2767408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165" y="2767281"/>
            <a:ext cx="413767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(14:10)</a:t>
            </a:r>
          </a:p>
          <a:p>
            <a:pPr algn="ctr"/>
            <a:r>
              <a:rPr lang="ko-KR" altLang="en-US" sz="4000" b="1" dirty="0"/>
              <a:t>배열 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58305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056BBC-F83D-BFF7-A672-538CF88917BA}"/>
              </a:ext>
            </a:extLst>
          </p:cNvPr>
          <p:cNvGrpSpPr/>
          <p:nvPr/>
        </p:nvGrpSpPr>
        <p:grpSpPr>
          <a:xfrm>
            <a:off x="1622833" y="1580482"/>
            <a:ext cx="8839654" cy="1848518"/>
            <a:chOff x="1622833" y="1580482"/>
            <a:chExt cx="8839654" cy="1848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65F24D-CE39-46FD-44CF-7CE3ECD6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833" y="1580482"/>
              <a:ext cx="8839654" cy="1289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2CF15-8E2E-2E46-9F75-01A2AA5203E7}"/>
                </a:ext>
              </a:extLst>
            </p:cNvPr>
            <p:cNvSpPr txBox="1"/>
            <p:nvPr/>
          </p:nvSpPr>
          <p:spPr>
            <a:xfrm>
              <a:off x="1622833" y="3059668"/>
              <a:ext cx="232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번으로 초기화 </a:t>
              </a:r>
              <a:r>
                <a:rPr lang="ko-KR" altLang="en-US" dirty="0" err="1"/>
                <a:t>할것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116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563627" y="2767281"/>
            <a:ext cx="706475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배열의 모든 요소 출력 메소드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Arrays</a:t>
            </a:r>
            <a:r>
              <a:rPr lang="ko-KR" altLang="en-US" sz="4000" b="1" dirty="0"/>
              <a:t>객체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84611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BE874-7747-580E-3961-E3DB8742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7" y="854670"/>
            <a:ext cx="7887105" cy="1536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B65F6-903D-1BF9-6701-19C53FABD6AC}"/>
              </a:ext>
            </a:extLst>
          </p:cNvPr>
          <p:cNvSpPr txBox="1"/>
          <p:nvPr/>
        </p:nvSpPr>
        <p:spPr>
          <a:xfrm>
            <a:off x="1051560" y="2773680"/>
            <a:ext cx="981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문으로 반복해서 찍어도 되지만 위처럼 </a:t>
            </a:r>
            <a:r>
              <a:rPr lang="en-US" altLang="ko-KR" dirty="0" err="1"/>
              <a:t>Arrays.toString</a:t>
            </a:r>
            <a:r>
              <a:rPr lang="ko-KR" altLang="en-US" dirty="0"/>
              <a:t>메소드를 사용해서 찍어버려도 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Arrarys</a:t>
            </a:r>
            <a:r>
              <a:rPr lang="en-US" altLang="ko-KR" dirty="0"/>
              <a:t>&lt;&lt; </a:t>
            </a:r>
            <a:r>
              <a:rPr lang="ko-KR" altLang="en-US" dirty="0"/>
              <a:t>이거 에러 발생하면 라이브러리 </a:t>
            </a:r>
            <a:r>
              <a:rPr lang="ko-KR" altLang="en-US" dirty="0" err="1"/>
              <a:t>임포트</a:t>
            </a:r>
            <a:r>
              <a:rPr lang="ko-KR" altLang="en-US" dirty="0"/>
              <a:t> 하면 됨</a:t>
            </a:r>
          </a:p>
        </p:txBody>
      </p:sp>
    </p:spTree>
    <p:extLst>
      <p:ext uri="{BB962C8B-B14F-4D97-AF65-F5344CB8AC3E}">
        <p14:creationId xmlns:p14="http://schemas.microsoft.com/office/powerpoint/2010/main" val="351075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7090</Words>
  <Application>Microsoft Office PowerPoint</Application>
  <PresentationFormat>와이드스크린</PresentationFormat>
  <Paragraphs>1220</Paragraphs>
  <Slides>291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291</vt:i4>
      </vt:variant>
    </vt:vector>
  </HeadingPairs>
  <TitlesOfParts>
    <vt:vector size="295" baseType="lpstr"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460</cp:revision>
  <dcterms:created xsi:type="dcterms:W3CDTF">2023-10-09T04:56:53Z</dcterms:created>
  <dcterms:modified xsi:type="dcterms:W3CDTF">2024-01-09T06:19:14Z</dcterms:modified>
</cp:coreProperties>
</file>